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10287000" cx="18288000"/>
  <p:notesSz cx="6858000" cy="9144000"/>
  <p:embeddedFontLst>
    <p:embeddedFont>
      <p:font typeface="Montserrat SemiBold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Poppi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0" roundtripDataSignature="AMtx7mhSsD0dfo0R5qmvxnifcg8bDOC5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SemiBold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boldItalic.fntdata"/><Relationship Id="rId30" Type="http://schemas.openxmlformats.org/officeDocument/2006/relationships/font" Target="fonts/MontserratSemiBold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Poppins-bold.fntdata"/><Relationship Id="rId14" Type="http://schemas.openxmlformats.org/officeDocument/2006/relationships/slide" Target="slides/slide9.xml"/><Relationship Id="rId36" Type="http://schemas.openxmlformats.org/officeDocument/2006/relationships/font" Target="fonts/Poppins-regular.fntdata"/><Relationship Id="rId17" Type="http://schemas.openxmlformats.org/officeDocument/2006/relationships/slide" Target="slides/slide12.xml"/><Relationship Id="rId39" Type="http://schemas.openxmlformats.org/officeDocument/2006/relationships/font" Target="fonts/Poppins-boldItalic.fntdata"/><Relationship Id="rId16" Type="http://schemas.openxmlformats.org/officeDocument/2006/relationships/slide" Target="slides/slide11.xml"/><Relationship Id="rId38" Type="http://schemas.openxmlformats.org/officeDocument/2006/relationships/font" Target="fonts/Poppi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1a0fa5d04_3_3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1a0fa5d04_3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mins for intro and roles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1a0fa5d04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g111a0fa5d04_4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1a0fa5d04_3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1a0fa5d04_3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mins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1a0fa5d04_3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1a0fa5d04_3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1.5 min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1a0fa5d04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g111a0fa5d04_2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 min</a:t>
            </a:r>
            <a:endParaRPr/>
          </a:p>
        </p:txBody>
      </p:sp>
      <p:sp>
        <p:nvSpPr>
          <p:cNvPr id="286" name="Google Shape;28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019f82973_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019f82973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1a0fa5d04_3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1a0fa5d04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mins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1a0fa5d04_3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1a0fa5d04_3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1a0fa5d04_1_5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1a0fa5d04_1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 min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mins</a:t>
            </a:r>
            <a:endParaRPr/>
          </a:p>
        </p:txBody>
      </p:sp>
      <p:sp>
        <p:nvSpPr>
          <p:cNvPr id="354" name="Google Shape;35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 min</a:t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11a0fa5d04_1_5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11a0fa5d04_1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30 sec</a:t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30 sec</a:t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1a0fa5d04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mins</a:t>
            </a:r>
            <a:endParaRPr/>
          </a:p>
        </p:txBody>
      </p:sp>
      <p:sp>
        <p:nvSpPr>
          <p:cNvPr id="120" name="Google Shape;120;g111a0fa5d04_2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1a0fa5d04_3_3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1a0fa5d04_3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30 sec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1a0fa5d0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30 sec</a:t>
            </a:r>
            <a:endParaRPr/>
          </a:p>
        </p:txBody>
      </p:sp>
      <p:sp>
        <p:nvSpPr>
          <p:cNvPr id="150" name="Google Shape;150;g111a0fa5d04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30 sec</a:t>
            </a:r>
            <a:endParaRPr/>
          </a:p>
        </p:txBody>
      </p:sp>
      <p:sp>
        <p:nvSpPr>
          <p:cNvPr id="173" name="Google Shape;17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mins</a:t>
            </a:r>
            <a:endParaRPr/>
          </a:p>
        </p:txBody>
      </p:sp>
      <p:sp>
        <p:nvSpPr>
          <p:cNvPr id="198" name="Google Shape;19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2.png"/><Relationship Id="rId13" Type="http://schemas.openxmlformats.org/officeDocument/2006/relationships/image" Target="../media/image31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9" Type="http://schemas.openxmlformats.org/officeDocument/2006/relationships/image" Target="../media/image39.png"/><Relationship Id="rId15" Type="http://schemas.openxmlformats.org/officeDocument/2006/relationships/image" Target="../media/image26.png"/><Relationship Id="rId14" Type="http://schemas.openxmlformats.org/officeDocument/2006/relationships/image" Target="../media/image23.png"/><Relationship Id="rId16" Type="http://schemas.openxmlformats.org/officeDocument/2006/relationships/image" Target="../media/image35.jpg"/><Relationship Id="rId5" Type="http://schemas.openxmlformats.org/officeDocument/2006/relationships/image" Target="../media/image21.png"/><Relationship Id="rId6" Type="http://schemas.openxmlformats.org/officeDocument/2006/relationships/image" Target="../media/image33.png"/><Relationship Id="rId7" Type="http://schemas.openxmlformats.org/officeDocument/2006/relationships/image" Target="../media/image20.png"/><Relationship Id="rId8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nxth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0" Type="http://schemas.openxmlformats.org/officeDocument/2006/relationships/image" Target="../media/image18.png"/><Relationship Id="rId9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27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4.jp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45A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1a0fa5d04_3_317"/>
          <p:cNvSpPr/>
          <p:nvPr/>
        </p:nvSpPr>
        <p:spPr>
          <a:xfrm rot="-5400000">
            <a:off x="8993700" y="976675"/>
            <a:ext cx="6324600" cy="12264000"/>
          </a:xfrm>
          <a:prstGeom prst="rtTriangle">
            <a:avLst/>
          </a:prstGeom>
          <a:solidFill>
            <a:srgbClr val="FDCF60"/>
          </a:solidFill>
          <a:ln cap="flat" cmpd="sng" w="9525">
            <a:solidFill>
              <a:srgbClr val="FDCF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111a0fa5d04_3_317"/>
          <p:cNvSpPr txBox="1"/>
          <p:nvPr/>
        </p:nvSpPr>
        <p:spPr>
          <a:xfrm>
            <a:off x="1330050" y="670200"/>
            <a:ext cx="134562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DCF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COURSE REGISTRATION SYSTEM</a:t>
            </a:r>
            <a:r>
              <a:rPr b="1" lang="en-US" sz="7199">
                <a:solidFill>
                  <a:srgbClr val="FDCF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>
              <a:solidFill>
                <a:srgbClr val="FDCF60"/>
              </a:solidFill>
            </a:endParaRPr>
          </a:p>
        </p:txBody>
      </p:sp>
      <p:sp>
        <p:nvSpPr>
          <p:cNvPr id="86" name="Google Shape;86;g111a0fa5d04_3_317"/>
          <p:cNvSpPr txBox="1"/>
          <p:nvPr/>
        </p:nvSpPr>
        <p:spPr>
          <a:xfrm>
            <a:off x="1419675" y="3946375"/>
            <a:ext cx="13456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9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JEDI-07 GROUP 7</a:t>
            </a:r>
            <a:r>
              <a:rPr b="1" lang="en-US" sz="5899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00">
              <a:solidFill>
                <a:schemeClr val="lt1"/>
              </a:solidFill>
            </a:endParaRPr>
          </a:p>
        </p:txBody>
      </p:sp>
      <p:sp>
        <p:nvSpPr>
          <p:cNvPr id="87" name="Google Shape;87;g111a0fa5d04_3_317"/>
          <p:cNvSpPr/>
          <p:nvPr/>
        </p:nvSpPr>
        <p:spPr>
          <a:xfrm>
            <a:off x="7568100" y="4322275"/>
            <a:ext cx="10719900" cy="1563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111a0fa5d04_3_317"/>
          <p:cNvSpPr/>
          <p:nvPr/>
        </p:nvSpPr>
        <p:spPr>
          <a:xfrm>
            <a:off x="0" y="4322275"/>
            <a:ext cx="1037100" cy="1563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111a0fa5d04_3_317"/>
          <p:cNvSpPr/>
          <p:nvPr/>
        </p:nvSpPr>
        <p:spPr>
          <a:xfrm rot="10800000">
            <a:off x="13258800" y="0"/>
            <a:ext cx="5029200" cy="4762500"/>
          </a:xfrm>
          <a:prstGeom prst="rtTriangle">
            <a:avLst/>
          </a:prstGeom>
          <a:solidFill>
            <a:srgbClr val="FDCF60"/>
          </a:solidFill>
          <a:ln cap="flat" cmpd="sng" w="9525">
            <a:solidFill>
              <a:srgbClr val="FDCF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g111a0fa5d04_3_317"/>
          <p:cNvPicPr preferRelativeResize="0"/>
          <p:nvPr/>
        </p:nvPicPr>
        <p:blipFill rotWithShape="1">
          <a:blip r:embed="rId3">
            <a:alphaModFix/>
          </a:blip>
          <a:srcRect b="21286" l="0" r="0" t="12894"/>
          <a:stretch/>
        </p:blipFill>
        <p:spPr>
          <a:xfrm>
            <a:off x="9549850" y="6248400"/>
            <a:ext cx="9377726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CF6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1a0fa5d04_4_14"/>
          <p:cNvSpPr txBox="1"/>
          <p:nvPr/>
        </p:nvSpPr>
        <p:spPr>
          <a:xfrm>
            <a:off x="7923800" y="1340400"/>
            <a:ext cx="109248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n-US" sz="9700">
                <a:solidFill>
                  <a:srgbClr val="0C45A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ENGINEERING</a:t>
            </a:r>
            <a:endParaRPr b="1" sz="9700">
              <a:solidFill>
                <a:srgbClr val="0C45A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n-US" sz="9700">
                <a:solidFill>
                  <a:srgbClr val="0C45A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PRACTICES</a:t>
            </a:r>
            <a:r>
              <a:rPr b="1" lang="en-US" sz="9700">
                <a:solidFill>
                  <a:srgbClr val="FDCF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\</a:t>
            </a:r>
            <a:endParaRPr b="0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g111a0fa5d04_4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38" y="3029100"/>
            <a:ext cx="8295875" cy="60490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11a0fa5d04_4_14"/>
          <p:cNvSpPr/>
          <p:nvPr/>
        </p:nvSpPr>
        <p:spPr>
          <a:xfrm>
            <a:off x="-19050" y="9025650"/>
            <a:ext cx="18288000" cy="12612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11a0fa5d04_4_14"/>
          <p:cNvSpPr/>
          <p:nvPr/>
        </p:nvSpPr>
        <p:spPr>
          <a:xfrm>
            <a:off x="8745350" y="4625100"/>
            <a:ext cx="9523500" cy="2400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1a0fa5d04_3_245"/>
          <p:cNvSpPr/>
          <p:nvPr/>
        </p:nvSpPr>
        <p:spPr>
          <a:xfrm>
            <a:off x="8355192" y="5415509"/>
            <a:ext cx="2184" cy="18316"/>
          </a:xfrm>
          <a:custGeom>
            <a:rect b="b" l="l" r="r" t="t"/>
            <a:pathLst>
              <a:path extrusionOk="0" h="287" w="37">
                <a:moveTo>
                  <a:pt x="36" y="0"/>
                </a:moveTo>
                <a:cubicBezTo>
                  <a:pt x="24" y="84"/>
                  <a:pt x="24" y="155"/>
                  <a:pt x="1" y="274"/>
                </a:cubicBezTo>
                <a:cubicBezTo>
                  <a:pt x="12" y="274"/>
                  <a:pt x="12" y="274"/>
                  <a:pt x="12" y="286"/>
                </a:cubicBezTo>
                <a:cubicBezTo>
                  <a:pt x="24" y="191"/>
                  <a:pt x="36" y="96"/>
                  <a:pt x="36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111a0fa5d04_3_245"/>
          <p:cNvSpPr/>
          <p:nvPr/>
        </p:nvSpPr>
        <p:spPr>
          <a:xfrm>
            <a:off x="8355902" y="5432999"/>
            <a:ext cx="58" cy="63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11a0fa5d04_3_245"/>
          <p:cNvSpPr/>
          <p:nvPr/>
        </p:nvSpPr>
        <p:spPr>
          <a:xfrm>
            <a:off x="9952478" y="7456720"/>
            <a:ext cx="2086655" cy="2165791"/>
          </a:xfrm>
          <a:custGeom>
            <a:rect b="b" l="l" r="r" t="t"/>
            <a:pathLst>
              <a:path extrusionOk="0" h="34695" w="37672">
                <a:moveTo>
                  <a:pt x="10621" y="0"/>
                </a:moveTo>
                <a:cubicBezTo>
                  <a:pt x="10621" y="0"/>
                  <a:pt x="10621" y="12"/>
                  <a:pt x="10621" y="12"/>
                </a:cubicBezTo>
                <a:cubicBezTo>
                  <a:pt x="10704" y="60"/>
                  <a:pt x="10740" y="83"/>
                  <a:pt x="10823" y="131"/>
                </a:cubicBezTo>
                <a:cubicBezTo>
                  <a:pt x="10716" y="5167"/>
                  <a:pt x="11193" y="10156"/>
                  <a:pt x="11871" y="15145"/>
                </a:cubicBezTo>
                <a:cubicBezTo>
                  <a:pt x="8275" y="18121"/>
                  <a:pt x="4227" y="20574"/>
                  <a:pt x="1" y="22538"/>
                </a:cubicBezTo>
                <a:cubicBezTo>
                  <a:pt x="8573" y="28896"/>
                  <a:pt x="17646" y="32718"/>
                  <a:pt x="28123" y="34695"/>
                </a:cubicBezTo>
                <a:cubicBezTo>
                  <a:pt x="31826" y="30051"/>
                  <a:pt x="34934" y="25265"/>
                  <a:pt x="37672" y="19991"/>
                </a:cubicBezTo>
                <a:cubicBezTo>
                  <a:pt x="34755" y="15228"/>
                  <a:pt x="32159" y="10370"/>
                  <a:pt x="30207" y="5132"/>
                </a:cubicBezTo>
                <a:cubicBezTo>
                  <a:pt x="22956" y="4941"/>
                  <a:pt x="17015" y="3417"/>
                  <a:pt x="10621" y="0"/>
                </a:cubicBezTo>
                <a:close/>
              </a:path>
            </a:pathLst>
          </a:custGeom>
          <a:solidFill>
            <a:srgbClr val="FDCF60"/>
          </a:solidFill>
          <a:ln cap="flat" cmpd="sng" w="9525">
            <a:solidFill>
              <a:srgbClr val="EBEB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111a0fa5d04_3_245"/>
          <p:cNvSpPr/>
          <p:nvPr/>
        </p:nvSpPr>
        <p:spPr>
          <a:xfrm>
            <a:off x="8990972" y="6642095"/>
            <a:ext cx="1619107" cy="2221598"/>
          </a:xfrm>
          <a:custGeom>
            <a:rect b="b" l="l" r="r" t="t"/>
            <a:pathLst>
              <a:path extrusionOk="0" h="35589" w="29231">
                <a:moveTo>
                  <a:pt x="14550" y="1"/>
                </a:moveTo>
                <a:cubicBezTo>
                  <a:pt x="13097" y="4251"/>
                  <a:pt x="12026" y="8645"/>
                  <a:pt x="11192" y="13050"/>
                </a:cubicBezTo>
                <a:cubicBezTo>
                  <a:pt x="8585" y="13600"/>
                  <a:pt x="5917" y="13880"/>
                  <a:pt x="3250" y="13880"/>
                </a:cubicBezTo>
                <a:cubicBezTo>
                  <a:pt x="2165" y="13880"/>
                  <a:pt x="1081" y="13833"/>
                  <a:pt x="0" y="13741"/>
                </a:cubicBezTo>
                <a:lnTo>
                  <a:pt x="0" y="13741"/>
                </a:lnTo>
                <a:cubicBezTo>
                  <a:pt x="4370" y="22325"/>
                  <a:pt x="9954" y="29397"/>
                  <a:pt x="17360" y="35588"/>
                </a:cubicBezTo>
                <a:cubicBezTo>
                  <a:pt x="21586" y="33624"/>
                  <a:pt x="25634" y="31171"/>
                  <a:pt x="29230" y="28195"/>
                </a:cubicBezTo>
                <a:cubicBezTo>
                  <a:pt x="28552" y="23206"/>
                  <a:pt x="28075" y="18217"/>
                  <a:pt x="28194" y="13181"/>
                </a:cubicBezTo>
                <a:cubicBezTo>
                  <a:pt x="22586" y="9573"/>
                  <a:pt x="18395" y="5466"/>
                  <a:pt x="14550" y="1"/>
                </a:cubicBezTo>
                <a:close/>
              </a:path>
            </a:pathLst>
          </a:custGeom>
          <a:solidFill>
            <a:srgbClr val="FAC74D"/>
          </a:solidFill>
          <a:ln cap="flat" cmpd="sng" w="9525">
            <a:solidFill>
              <a:srgbClr val="FBD0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111a0fa5d04_3_245"/>
          <p:cNvSpPr/>
          <p:nvPr/>
        </p:nvSpPr>
        <p:spPr>
          <a:xfrm>
            <a:off x="8629555" y="5227020"/>
            <a:ext cx="1167346" cy="2281525"/>
          </a:xfrm>
          <a:custGeom>
            <a:rect b="b" l="l" r="r" t="t"/>
            <a:pathLst>
              <a:path extrusionOk="0" h="36549" w="21075">
                <a:moveTo>
                  <a:pt x="14252" y="0"/>
                </a:moveTo>
                <a:cubicBezTo>
                  <a:pt x="11883" y="2917"/>
                  <a:pt x="9776" y="5989"/>
                  <a:pt x="7716" y="9132"/>
                </a:cubicBezTo>
                <a:cubicBezTo>
                  <a:pt x="5287" y="7811"/>
                  <a:pt x="2787" y="5739"/>
                  <a:pt x="1048" y="3572"/>
                </a:cubicBezTo>
                <a:lnTo>
                  <a:pt x="1048" y="3572"/>
                </a:lnTo>
                <a:cubicBezTo>
                  <a:pt x="1" y="15145"/>
                  <a:pt x="1846" y="25742"/>
                  <a:pt x="6525" y="36410"/>
                </a:cubicBezTo>
                <a:cubicBezTo>
                  <a:pt x="7606" y="36502"/>
                  <a:pt x="8690" y="36549"/>
                  <a:pt x="9775" y="36549"/>
                </a:cubicBezTo>
                <a:cubicBezTo>
                  <a:pt x="12442" y="36549"/>
                  <a:pt x="15110" y="36269"/>
                  <a:pt x="17717" y="35719"/>
                </a:cubicBezTo>
                <a:cubicBezTo>
                  <a:pt x="18527" y="31397"/>
                  <a:pt x="19575" y="27099"/>
                  <a:pt x="20991" y="22920"/>
                </a:cubicBezTo>
                <a:cubicBezTo>
                  <a:pt x="21027" y="22836"/>
                  <a:pt x="21051" y="22753"/>
                  <a:pt x="21075" y="22670"/>
                </a:cubicBezTo>
                <a:cubicBezTo>
                  <a:pt x="16848" y="15478"/>
                  <a:pt x="14705" y="8335"/>
                  <a:pt x="14252" y="0"/>
                </a:cubicBezTo>
                <a:close/>
              </a:path>
            </a:pathLst>
          </a:custGeom>
          <a:solidFill>
            <a:srgbClr val="FDC131"/>
          </a:solidFill>
          <a:ln cap="flat" cmpd="sng" w="9525">
            <a:solidFill>
              <a:srgbClr val="FDC1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111a0fa5d04_3_245"/>
          <p:cNvSpPr/>
          <p:nvPr/>
        </p:nvSpPr>
        <p:spPr>
          <a:xfrm>
            <a:off x="8687602" y="3109561"/>
            <a:ext cx="1390235" cy="2687591"/>
          </a:xfrm>
          <a:custGeom>
            <a:rect b="b" l="l" r="r" t="t"/>
            <a:pathLst>
              <a:path extrusionOk="0" h="43054" w="25099">
                <a:moveTo>
                  <a:pt x="21801" y="1"/>
                </a:moveTo>
                <a:cubicBezTo>
                  <a:pt x="9645" y="9871"/>
                  <a:pt x="2370" y="21991"/>
                  <a:pt x="0" y="37481"/>
                </a:cubicBezTo>
                <a:cubicBezTo>
                  <a:pt x="1727" y="39648"/>
                  <a:pt x="4227" y="41732"/>
                  <a:pt x="6668" y="43053"/>
                </a:cubicBezTo>
                <a:cubicBezTo>
                  <a:pt x="8728" y="39910"/>
                  <a:pt x="10835" y="36838"/>
                  <a:pt x="13204" y="33921"/>
                </a:cubicBezTo>
                <a:cubicBezTo>
                  <a:pt x="13490" y="22134"/>
                  <a:pt x="17550" y="12562"/>
                  <a:pt x="25099" y="3572"/>
                </a:cubicBezTo>
                <a:cubicBezTo>
                  <a:pt x="23777" y="2144"/>
                  <a:pt x="23122" y="1429"/>
                  <a:pt x="21801" y="1"/>
                </a:cubicBezTo>
                <a:close/>
              </a:path>
            </a:pathLst>
          </a:custGeom>
          <a:solidFill>
            <a:srgbClr val="FFB400"/>
          </a:solidFill>
          <a:ln cap="flat" cmpd="sng" w="9525">
            <a:solidFill>
              <a:srgbClr val="FFBE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g111a0fa5d04_3_245"/>
          <p:cNvGrpSpPr/>
          <p:nvPr/>
        </p:nvGrpSpPr>
        <p:grpSpPr>
          <a:xfrm>
            <a:off x="12201375" y="995500"/>
            <a:ext cx="5740686" cy="1810112"/>
            <a:chOff x="5500853" y="739606"/>
            <a:chExt cx="2466778" cy="803994"/>
          </a:xfrm>
        </p:grpSpPr>
        <p:sp>
          <p:nvSpPr>
            <p:cNvPr id="228" name="Google Shape;228;g111a0fa5d04_3_245"/>
            <p:cNvSpPr txBox="1"/>
            <p:nvPr/>
          </p:nvSpPr>
          <p:spPr>
            <a:xfrm>
              <a:off x="5639031" y="1010800"/>
              <a:ext cx="23286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27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Integrate, deploy, test, documentation</a:t>
              </a:r>
              <a:endParaRPr b="1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9" name="Google Shape;229;g111a0fa5d04_3_245"/>
            <p:cNvSpPr/>
            <p:nvPr/>
          </p:nvSpPr>
          <p:spPr>
            <a:xfrm>
              <a:off x="5500853" y="739606"/>
              <a:ext cx="2328600" cy="271200"/>
            </a:xfrm>
            <a:prstGeom prst="roundRect">
              <a:avLst>
                <a:gd fmla="val 50000" name="adj"/>
              </a:avLst>
            </a:pr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29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Project Delivery</a:t>
              </a:r>
              <a:endParaRPr b="1" i="0" sz="2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0" name="Google Shape;230;g111a0fa5d04_3_245"/>
          <p:cNvGrpSpPr/>
          <p:nvPr/>
        </p:nvGrpSpPr>
        <p:grpSpPr>
          <a:xfrm>
            <a:off x="12415730" y="3128555"/>
            <a:ext cx="5203793" cy="1821575"/>
            <a:chOff x="5604024" y="1655600"/>
            <a:chExt cx="2499300" cy="809086"/>
          </a:xfrm>
        </p:grpSpPr>
        <p:sp>
          <p:nvSpPr>
            <p:cNvPr id="231" name="Google Shape;231;g111a0fa5d04_3_245"/>
            <p:cNvSpPr txBox="1"/>
            <p:nvPr/>
          </p:nvSpPr>
          <p:spPr>
            <a:xfrm>
              <a:off x="5680416" y="1931886"/>
              <a:ext cx="23286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Development , Code Review, Commit</a:t>
              </a:r>
              <a:endParaRPr b="1" i="0" sz="27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2" name="Google Shape;232;g111a0fa5d04_3_245"/>
            <p:cNvSpPr/>
            <p:nvPr/>
          </p:nvSpPr>
          <p:spPr>
            <a:xfrm>
              <a:off x="5604024" y="1655600"/>
              <a:ext cx="2499300" cy="271200"/>
            </a:xfrm>
            <a:prstGeom prst="roundRect">
              <a:avLst>
                <a:gd fmla="val 50000" name="adj"/>
              </a:avLst>
            </a:pr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9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Project Implementation</a:t>
              </a:r>
              <a:endParaRPr b="1" i="0" sz="2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3" name="Google Shape;233;g111a0fa5d04_3_245"/>
          <p:cNvGrpSpPr/>
          <p:nvPr/>
        </p:nvGrpSpPr>
        <p:grpSpPr>
          <a:xfrm>
            <a:off x="12415725" y="5342550"/>
            <a:ext cx="5773837" cy="1821598"/>
            <a:chOff x="5604022" y="2564546"/>
            <a:chExt cx="2773083" cy="809095"/>
          </a:xfrm>
        </p:grpSpPr>
        <p:sp>
          <p:nvSpPr>
            <p:cNvPr id="234" name="Google Shape;234;g111a0fa5d04_3_245"/>
            <p:cNvSpPr txBox="1"/>
            <p:nvPr/>
          </p:nvSpPr>
          <p:spPr>
            <a:xfrm>
              <a:off x="5651305" y="2840841"/>
              <a:ext cx="27258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Requirement understanding, analysis and estimation</a:t>
              </a:r>
              <a:endParaRPr b="1" i="0" sz="27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5" name="Google Shape;235;g111a0fa5d04_3_245"/>
            <p:cNvSpPr/>
            <p:nvPr/>
          </p:nvSpPr>
          <p:spPr>
            <a:xfrm>
              <a:off x="5604022" y="2564546"/>
              <a:ext cx="2499300" cy="271200"/>
            </a:xfrm>
            <a:prstGeom prst="roundRect">
              <a:avLst>
                <a:gd fmla="val 50000" name="adj"/>
              </a:avLst>
            </a:pr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9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Project Grooming</a:t>
              </a:r>
              <a:endParaRPr b="1" i="0" sz="2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6" name="Google Shape;236;g111a0fa5d04_3_245"/>
          <p:cNvGrpSpPr/>
          <p:nvPr/>
        </p:nvGrpSpPr>
        <p:grpSpPr>
          <a:xfrm>
            <a:off x="12415725" y="7556575"/>
            <a:ext cx="6071464" cy="2420697"/>
            <a:chOff x="5604022" y="3501429"/>
            <a:chExt cx="2916029" cy="1075196"/>
          </a:xfrm>
        </p:grpSpPr>
        <p:sp>
          <p:nvSpPr>
            <p:cNvPr id="237" name="Google Shape;237;g111a0fa5d04_3_245"/>
            <p:cNvSpPr txBox="1"/>
            <p:nvPr/>
          </p:nvSpPr>
          <p:spPr>
            <a:xfrm>
              <a:off x="5723751" y="3772625"/>
              <a:ext cx="2796300" cy="8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Understanding scope and goals of project, UML modelling and database designing</a:t>
              </a:r>
              <a:endParaRPr b="1" i="0" sz="27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8" name="Google Shape;238;g111a0fa5d04_3_245"/>
            <p:cNvSpPr/>
            <p:nvPr/>
          </p:nvSpPr>
          <p:spPr>
            <a:xfrm>
              <a:off x="5604022" y="3501429"/>
              <a:ext cx="2499300" cy="271200"/>
            </a:xfrm>
            <a:prstGeom prst="roundRect">
              <a:avLst>
                <a:gd fmla="val 50000" name="adj"/>
              </a:avLst>
            </a:pr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9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Project Planning</a:t>
              </a:r>
              <a:endParaRPr b="1" i="0" sz="2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9" name="Google Shape;239;g111a0fa5d04_3_245"/>
          <p:cNvGrpSpPr/>
          <p:nvPr/>
        </p:nvGrpSpPr>
        <p:grpSpPr>
          <a:xfrm>
            <a:off x="9098411" y="1243561"/>
            <a:ext cx="2191907" cy="2783789"/>
            <a:chOff x="5066658" y="536650"/>
            <a:chExt cx="1461954" cy="1647602"/>
          </a:xfrm>
        </p:grpSpPr>
        <p:sp>
          <p:nvSpPr>
            <p:cNvPr id="240" name="Google Shape;240;g111a0fa5d04_3_245"/>
            <p:cNvSpPr/>
            <p:nvPr/>
          </p:nvSpPr>
          <p:spPr>
            <a:xfrm>
              <a:off x="5302962" y="634546"/>
              <a:ext cx="1195605" cy="1389348"/>
            </a:xfrm>
            <a:custGeom>
              <a:rect b="b" l="l" r="r" t="t"/>
              <a:pathLst>
                <a:path extrusionOk="0" h="49007" w="42173">
                  <a:moveTo>
                    <a:pt x="27587" y="0"/>
                  </a:moveTo>
                  <a:lnTo>
                    <a:pt x="27587" y="0"/>
                  </a:lnTo>
                  <a:cubicBezTo>
                    <a:pt x="23646" y="1774"/>
                    <a:pt x="19276" y="4477"/>
                    <a:pt x="15073" y="8573"/>
                  </a:cubicBezTo>
                  <a:cubicBezTo>
                    <a:pt x="14359" y="9251"/>
                    <a:pt x="13669" y="9978"/>
                    <a:pt x="12978" y="10752"/>
                  </a:cubicBezTo>
                  <a:cubicBezTo>
                    <a:pt x="10847" y="13109"/>
                    <a:pt x="9073" y="15490"/>
                    <a:pt x="7584" y="17824"/>
                  </a:cubicBezTo>
                  <a:cubicBezTo>
                    <a:pt x="5739" y="20717"/>
                    <a:pt x="4346" y="23539"/>
                    <a:pt x="3286" y="26158"/>
                  </a:cubicBezTo>
                  <a:cubicBezTo>
                    <a:pt x="24" y="34219"/>
                    <a:pt x="0" y="40291"/>
                    <a:pt x="0" y="40291"/>
                  </a:cubicBezTo>
                  <a:lnTo>
                    <a:pt x="11811" y="49006"/>
                  </a:lnTo>
                  <a:cubicBezTo>
                    <a:pt x="11811" y="49006"/>
                    <a:pt x="18252" y="46982"/>
                    <a:pt x="25468" y="40755"/>
                  </a:cubicBezTo>
                  <a:cubicBezTo>
                    <a:pt x="27646" y="38886"/>
                    <a:pt x="29885" y="36624"/>
                    <a:pt x="32040" y="33921"/>
                  </a:cubicBezTo>
                  <a:cubicBezTo>
                    <a:pt x="33492" y="32123"/>
                    <a:pt x="34897" y="30111"/>
                    <a:pt x="36219" y="27897"/>
                  </a:cubicBezTo>
                  <a:cubicBezTo>
                    <a:pt x="37076" y="26444"/>
                    <a:pt x="37826" y="25003"/>
                    <a:pt x="38481" y="23587"/>
                  </a:cubicBezTo>
                  <a:cubicBezTo>
                    <a:pt x="40612" y="18979"/>
                    <a:pt x="41696" y="14597"/>
                    <a:pt x="42172" y="10764"/>
                  </a:cubicBezTo>
                  <a:lnTo>
                    <a:pt x="42172" y="10764"/>
                  </a:lnTo>
                  <a:cubicBezTo>
                    <a:pt x="42130" y="10790"/>
                    <a:pt x="41506" y="11133"/>
                    <a:pt x="40310" y="11133"/>
                  </a:cubicBezTo>
                  <a:cubicBezTo>
                    <a:pt x="38810" y="11133"/>
                    <a:pt x="36409" y="10594"/>
                    <a:pt x="33123" y="8216"/>
                  </a:cubicBezTo>
                  <a:cubicBezTo>
                    <a:pt x="33052" y="8168"/>
                    <a:pt x="32980" y="8120"/>
                    <a:pt x="32909" y="8061"/>
                  </a:cubicBezTo>
                  <a:cubicBezTo>
                    <a:pt x="29551" y="5584"/>
                    <a:pt x="28278" y="3417"/>
                    <a:pt x="27801" y="1941"/>
                  </a:cubicBezTo>
                  <a:cubicBezTo>
                    <a:pt x="27432" y="762"/>
                    <a:pt x="27575" y="48"/>
                    <a:pt x="275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111a0fa5d04_3_245"/>
            <p:cNvSpPr/>
            <p:nvPr/>
          </p:nvSpPr>
          <p:spPr>
            <a:xfrm>
              <a:off x="5456538" y="2010410"/>
              <a:ext cx="134719" cy="173842"/>
            </a:xfrm>
            <a:custGeom>
              <a:rect b="b" l="l" r="r" t="t"/>
              <a:pathLst>
                <a:path extrusionOk="0" h="6132" w="4752">
                  <a:moveTo>
                    <a:pt x="3084" y="0"/>
                  </a:moveTo>
                  <a:lnTo>
                    <a:pt x="1" y="4751"/>
                  </a:lnTo>
                  <a:lnTo>
                    <a:pt x="1870" y="6132"/>
                  </a:lnTo>
                  <a:lnTo>
                    <a:pt x="4751" y="1226"/>
                  </a:lnTo>
                  <a:lnTo>
                    <a:pt x="3084" y="0"/>
                  </a:lnTo>
                  <a:close/>
                </a:path>
              </a:pathLst>
            </a:custGeom>
            <a:solidFill>
              <a:srgbClr val="EB7D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111a0fa5d04_3_245"/>
            <p:cNvSpPr/>
            <p:nvPr/>
          </p:nvSpPr>
          <p:spPr>
            <a:xfrm>
              <a:off x="5348522" y="1936471"/>
              <a:ext cx="148554" cy="173530"/>
            </a:xfrm>
            <a:custGeom>
              <a:rect b="b" l="l" r="r" t="t"/>
              <a:pathLst>
                <a:path extrusionOk="0" h="6121" w="5240">
                  <a:moveTo>
                    <a:pt x="3358" y="1"/>
                  </a:moveTo>
                  <a:lnTo>
                    <a:pt x="1" y="4549"/>
                  </a:lnTo>
                  <a:lnTo>
                    <a:pt x="2120" y="6120"/>
                  </a:lnTo>
                  <a:lnTo>
                    <a:pt x="5239" y="1382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rgbClr val="EB7D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111a0fa5d04_3_245"/>
            <p:cNvSpPr/>
            <p:nvPr/>
          </p:nvSpPr>
          <p:spPr>
            <a:xfrm>
              <a:off x="5240845" y="1862560"/>
              <a:ext cx="149886" cy="158675"/>
            </a:xfrm>
            <a:custGeom>
              <a:rect b="b" l="l" r="r" t="t"/>
              <a:pathLst>
                <a:path extrusionOk="0" h="5597" w="5287">
                  <a:moveTo>
                    <a:pt x="3632" y="0"/>
                  </a:moveTo>
                  <a:lnTo>
                    <a:pt x="0" y="4358"/>
                  </a:lnTo>
                  <a:lnTo>
                    <a:pt x="1679" y="5596"/>
                  </a:lnTo>
                  <a:lnTo>
                    <a:pt x="5287" y="1226"/>
                  </a:lnTo>
                  <a:lnTo>
                    <a:pt x="3632" y="0"/>
                  </a:lnTo>
                  <a:close/>
                </a:path>
              </a:pathLst>
            </a:custGeom>
            <a:solidFill>
              <a:srgbClr val="EB7D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111a0fa5d04_3_245"/>
            <p:cNvSpPr/>
            <p:nvPr/>
          </p:nvSpPr>
          <p:spPr>
            <a:xfrm>
              <a:off x="5408597" y="1975623"/>
              <a:ext cx="135400" cy="169476"/>
            </a:xfrm>
            <a:custGeom>
              <a:rect b="b" l="l" r="r" t="t"/>
              <a:pathLst>
                <a:path extrusionOk="0" h="5978" w="4776">
                  <a:moveTo>
                    <a:pt x="3120" y="1"/>
                  </a:moveTo>
                  <a:lnTo>
                    <a:pt x="1" y="4739"/>
                  </a:lnTo>
                  <a:lnTo>
                    <a:pt x="1692" y="5978"/>
                  </a:lnTo>
                  <a:lnTo>
                    <a:pt x="4775" y="122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111a0fa5d04_3_245"/>
            <p:cNvSpPr/>
            <p:nvPr/>
          </p:nvSpPr>
          <p:spPr>
            <a:xfrm>
              <a:off x="5288446" y="1897318"/>
              <a:ext cx="155301" cy="168115"/>
            </a:xfrm>
            <a:custGeom>
              <a:rect b="b" l="l" r="r" t="t"/>
              <a:pathLst>
                <a:path extrusionOk="0" h="5930" w="5478">
                  <a:moveTo>
                    <a:pt x="3608" y="0"/>
                  </a:moveTo>
                  <a:lnTo>
                    <a:pt x="0" y="4370"/>
                  </a:lnTo>
                  <a:lnTo>
                    <a:pt x="2120" y="5930"/>
                  </a:lnTo>
                  <a:lnTo>
                    <a:pt x="5477" y="1382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111a0fa5d04_3_245"/>
            <p:cNvSpPr/>
            <p:nvPr/>
          </p:nvSpPr>
          <p:spPr>
            <a:xfrm>
              <a:off x="5187517" y="1827434"/>
              <a:ext cx="156294" cy="158675"/>
            </a:xfrm>
            <a:custGeom>
              <a:rect b="b" l="l" r="r" t="t"/>
              <a:pathLst>
                <a:path extrusionOk="0" h="5597" w="5513">
                  <a:moveTo>
                    <a:pt x="3834" y="1"/>
                  </a:moveTo>
                  <a:lnTo>
                    <a:pt x="0" y="4204"/>
                  </a:lnTo>
                  <a:lnTo>
                    <a:pt x="1881" y="5597"/>
                  </a:lnTo>
                  <a:lnTo>
                    <a:pt x="5513" y="1239"/>
                  </a:lnTo>
                  <a:lnTo>
                    <a:pt x="38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g111a0fa5d04_3_245"/>
            <p:cNvSpPr/>
            <p:nvPr/>
          </p:nvSpPr>
          <p:spPr>
            <a:xfrm>
              <a:off x="5775513" y="877143"/>
              <a:ext cx="566433" cy="499952"/>
            </a:xfrm>
            <a:custGeom>
              <a:rect b="b" l="l" r="r" t="t"/>
              <a:pathLst>
                <a:path extrusionOk="0" h="17635" w="19980">
                  <a:moveTo>
                    <a:pt x="10004" y="2067"/>
                  </a:moveTo>
                  <a:cubicBezTo>
                    <a:pt x="11395" y="2067"/>
                    <a:pt x="12798" y="2496"/>
                    <a:pt x="14003" y="3385"/>
                  </a:cubicBezTo>
                  <a:cubicBezTo>
                    <a:pt x="14134" y="3480"/>
                    <a:pt x="14253" y="3576"/>
                    <a:pt x="14372" y="3671"/>
                  </a:cubicBezTo>
                  <a:cubicBezTo>
                    <a:pt x="15193" y="4385"/>
                    <a:pt x="15824" y="5255"/>
                    <a:pt x="16217" y="6207"/>
                  </a:cubicBezTo>
                  <a:cubicBezTo>
                    <a:pt x="17110" y="8326"/>
                    <a:pt x="16884" y="10839"/>
                    <a:pt x="15420" y="12827"/>
                  </a:cubicBezTo>
                  <a:cubicBezTo>
                    <a:pt x="14102" y="14619"/>
                    <a:pt x="12064" y="15568"/>
                    <a:pt x="9998" y="15568"/>
                  </a:cubicBezTo>
                  <a:cubicBezTo>
                    <a:pt x="9059" y="15568"/>
                    <a:pt x="8114" y="15372"/>
                    <a:pt x="7228" y="14970"/>
                  </a:cubicBezTo>
                  <a:cubicBezTo>
                    <a:pt x="6799" y="14779"/>
                    <a:pt x="6383" y="14541"/>
                    <a:pt x="5990" y="14244"/>
                  </a:cubicBezTo>
                  <a:cubicBezTo>
                    <a:pt x="4406" y="13077"/>
                    <a:pt x="3478" y="11351"/>
                    <a:pt x="3287" y="9541"/>
                  </a:cubicBezTo>
                  <a:cubicBezTo>
                    <a:pt x="3108" y="7922"/>
                    <a:pt x="3513" y="6231"/>
                    <a:pt x="4561" y="4814"/>
                  </a:cubicBezTo>
                  <a:cubicBezTo>
                    <a:pt x="5886" y="3019"/>
                    <a:pt x="7932" y="2067"/>
                    <a:pt x="10004" y="2067"/>
                  </a:cubicBezTo>
                  <a:close/>
                  <a:moveTo>
                    <a:pt x="10000" y="0"/>
                  </a:moveTo>
                  <a:cubicBezTo>
                    <a:pt x="7295" y="0"/>
                    <a:pt x="4624" y="1238"/>
                    <a:pt x="2894" y="3588"/>
                  </a:cubicBezTo>
                  <a:cubicBezTo>
                    <a:pt x="1" y="7505"/>
                    <a:pt x="834" y="13017"/>
                    <a:pt x="4752" y="15911"/>
                  </a:cubicBezTo>
                  <a:cubicBezTo>
                    <a:pt x="6331" y="17074"/>
                    <a:pt x="8168" y="17635"/>
                    <a:pt x="9986" y="17635"/>
                  </a:cubicBezTo>
                  <a:cubicBezTo>
                    <a:pt x="12691" y="17635"/>
                    <a:pt x="15357" y="16395"/>
                    <a:pt x="17086" y="14053"/>
                  </a:cubicBezTo>
                  <a:cubicBezTo>
                    <a:pt x="19980" y="10136"/>
                    <a:pt x="19146" y="4612"/>
                    <a:pt x="15229" y="1718"/>
                  </a:cubicBezTo>
                  <a:cubicBezTo>
                    <a:pt x="13654" y="560"/>
                    <a:pt x="11819" y="0"/>
                    <a:pt x="1000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8" name="Google Shape;248;g111a0fa5d04_3_245"/>
            <p:cNvGrpSpPr/>
            <p:nvPr/>
          </p:nvGrpSpPr>
          <p:grpSpPr>
            <a:xfrm>
              <a:off x="5732307" y="1303227"/>
              <a:ext cx="784814" cy="788527"/>
              <a:chOff x="5732307" y="1303227"/>
              <a:chExt cx="784814" cy="788527"/>
            </a:xfrm>
          </p:grpSpPr>
          <p:sp>
            <p:nvSpPr>
              <p:cNvPr id="249" name="Google Shape;249;g111a0fa5d04_3_245"/>
              <p:cNvSpPr/>
              <p:nvPr/>
            </p:nvSpPr>
            <p:spPr>
              <a:xfrm>
                <a:off x="5775201" y="1303227"/>
                <a:ext cx="741920" cy="788527"/>
              </a:xfrm>
              <a:custGeom>
                <a:rect b="b" l="l" r="r" t="t"/>
                <a:pathLst>
                  <a:path extrusionOk="0" h="27814" w="26170">
                    <a:moveTo>
                      <a:pt x="21824" y="1"/>
                    </a:moveTo>
                    <a:cubicBezTo>
                      <a:pt x="21169" y="1417"/>
                      <a:pt x="20419" y="2858"/>
                      <a:pt x="19562" y="4311"/>
                    </a:cubicBezTo>
                    <a:cubicBezTo>
                      <a:pt x="18240" y="6525"/>
                      <a:pt x="16835" y="8537"/>
                      <a:pt x="15383" y="10335"/>
                    </a:cubicBezTo>
                    <a:lnTo>
                      <a:pt x="15478" y="10407"/>
                    </a:lnTo>
                    <a:cubicBezTo>
                      <a:pt x="15478" y="10407"/>
                      <a:pt x="15169" y="24123"/>
                      <a:pt x="0" y="27516"/>
                    </a:cubicBezTo>
                    <a:cubicBezTo>
                      <a:pt x="313" y="27688"/>
                      <a:pt x="1017" y="27814"/>
                      <a:pt x="2006" y="27814"/>
                    </a:cubicBezTo>
                    <a:cubicBezTo>
                      <a:pt x="5797" y="27814"/>
                      <a:pt x="13780" y="25969"/>
                      <a:pt x="20003" y="17848"/>
                    </a:cubicBezTo>
                    <a:cubicBezTo>
                      <a:pt x="26170" y="9787"/>
                      <a:pt x="23324" y="2668"/>
                      <a:pt x="2182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g111a0fa5d04_3_245"/>
              <p:cNvSpPr/>
              <p:nvPr/>
            </p:nvSpPr>
            <p:spPr>
              <a:xfrm>
                <a:off x="5732307" y="1596233"/>
                <a:ext cx="481723" cy="487081"/>
              </a:xfrm>
              <a:custGeom>
                <a:rect b="b" l="l" r="r" t="t"/>
                <a:pathLst>
                  <a:path extrusionOk="0" h="17181" w="16992">
                    <a:moveTo>
                      <a:pt x="16896" y="0"/>
                    </a:moveTo>
                    <a:cubicBezTo>
                      <a:pt x="14741" y="2703"/>
                      <a:pt x="12502" y="4965"/>
                      <a:pt x="10324" y="6834"/>
                    </a:cubicBezTo>
                    <a:cubicBezTo>
                      <a:pt x="11514" y="14776"/>
                      <a:pt x="1" y="16359"/>
                      <a:pt x="1513" y="17181"/>
                    </a:cubicBezTo>
                    <a:cubicBezTo>
                      <a:pt x="16682" y="13788"/>
                      <a:pt x="16991" y="72"/>
                      <a:pt x="16991" y="72"/>
                    </a:cubicBezTo>
                    <a:lnTo>
                      <a:pt x="16896" y="0"/>
                    </a:lnTo>
                    <a:close/>
                  </a:path>
                </a:pathLst>
              </a:custGeom>
              <a:solidFill>
                <a:srgbClr val="E0E0E0"/>
              </a:solidFill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1" name="Google Shape;251;g111a0fa5d04_3_245"/>
            <p:cNvSpPr/>
            <p:nvPr/>
          </p:nvSpPr>
          <p:spPr>
            <a:xfrm>
              <a:off x="5276284" y="1776799"/>
              <a:ext cx="360527" cy="282564"/>
            </a:xfrm>
            <a:custGeom>
              <a:rect b="b" l="l" r="r" t="t"/>
              <a:pathLst>
                <a:path extrusionOk="0" h="9967" w="12717">
                  <a:moveTo>
                    <a:pt x="941" y="1"/>
                  </a:moveTo>
                  <a:lnTo>
                    <a:pt x="1" y="1275"/>
                  </a:lnTo>
                  <a:lnTo>
                    <a:pt x="703" y="1787"/>
                  </a:lnTo>
                  <a:lnTo>
                    <a:pt x="2382" y="3025"/>
                  </a:lnTo>
                  <a:lnTo>
                    <a:pt x="4037" y="4251"/>
                  </a:lnTo>
                  <a:lnTo>
                    <a:pt x="5906" y="5633"/>
                  </a:lnTo>
                  <a:lnTo>
                    <a:pt x="7787" y="7014"/>
                  </a:lnTo>
                  <a:lnTo>
                    <a:pt x="9442" y="8240"/>
                  </a:lnTo>
                  <a:lnTo>
                    <a:pt x="11109" y="9466"/>
                  </a:lnTo>
                  <a:lnTo>
                    <a:pt x="11776" y="9966"/>
                  </a:lnTo>
                  <a:lnTo>
                    <a:pt x="12716" y="8693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111a0fa5d04_3_245"/>
            <p:cNvSpPr/>
            <p:nvPr/>
          </p:nvSpPr>
          <p:spPr>
            <a:xfrm>
              <a:off x="5522369" y="1375324"/>
              <a:ext cx="378416" cy="424088"/>
            </a:xfrm>
            <a:custGeom>
              <a:rect b="b" l="l" r="r" t="t"/>
              <a:pathLst>
                <a:path extrusionOk="0" h="14959" w="13348">
                  <a:moveTo>
                    <a:pt x="10176" y="1"/>
                  </a:moveTo>
                  <a:cubicBezTo>
                    <a:pt x="9316" y="1"/>
                    <a:pt x="8466" y="396"/>
                    <a:pt x="7918" y="1137"/>
                  </a:cubicBezTo>
                  <a:cubicBezTo>
                    <a:pt x="7001" y="2387"/>
                    <a:pt x="0" y="13983"/>
                    <a:pt x="1250" y="14900"/>
                  </a:cubicBezTo>
                  <a:cubicBezTo>
                    <a:pt x="1304" y="14940"/>
                    <a:pt x="1372" y="14959"/>
                    <a:pt x="1454" y="14959"/>
                  </a:cubicBezTo>
                  <a:cubicBezTo>
                    <a:pt x="3254" y="14959"/>
                    <a:pt x="11553" y="5655"/>
                    <a:pt x="12430" y="4470"/>
                  </a:cubicBezTo>
                  <a:cubicBezTo>
                    <a:pt x="13347" y="3220"/>
                    <a:pt x="13085" y="1470"/>
                    <a:pt x="11835" y="553"/>
                  </a:cubicBezTo>
                  <a:cubicBezTo>
                    <a:pt x="11337" y="180"/>
                    <a:pt x="10754" y="1"/>
                    <a:pt x="101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3" name="Google Shape;253;g111a0fa5d04_3_245"/>
            <p:cNvGrpSpPr/>
            <p:nvPr/>
          </p:nvGrpSpPr>
          <p:grpSpPr>
            <a:xfrm>
              <a:off x="6080681" y="536650"/>
              <a:ext cx="447931" cy="413570"/>
              <a:chOff x="6080681" y="536650"/>
              <a:chExt cx="447931" cy="413570"/>
            </a:xfrm>
          </p:grpSpPr>
          <p:sp>
            <p:nvSpPr>
              <p:cNvPr id="254" name="Google Shape;254;g111a0fa5d04_3_245"/>
              <p:cNvSpPr/>
              <p:nvPr/>
            </p:nvSpPr>
            <p:spPr>
              <a:xfrm>
                <a:off x="6091143" y="536650"/>
                <a:ext cx="437469" cy="413570"/>
              </a:xfrm>
              <a:custGeom>
                <a:rect b="b" l="l" r="r" t="t"/>
                <a:pathLst>
                  <a:path extrusionOk="0" h="14588" w="15431">
                    <a:moveTo>
                      <a:pt x="13609" y="0"/>
                    </a:moveTo>
                    <a:cubicBezTo>
                      <a:pt x="13609" y="0"/>
                      <a:pt x="11488" y="6683"/>
                      <a:pt x="5183" y="6683"/>
                    </a:cubicBezTo>
                    <a:cubicBezTo>
                      <a:pt x="3697" y="6683"/>
                      <a:pt x="1978" y="6312"/>
                      <a:pt x="0" y="5394"/>
                    </a:cubicBezTo>
                    <a:lnTo>
                      <a:pt x="0" y="5394"/>
                    </a:lnTo>
                    <a:cubicBezTo>
                      <a:pt x="477" y="6870"/>
                      <a:pt x="1750" y="9037"/>
                      <a:pt x="5108" y="11514"/>
                    </a:cubicBezTo>
                    <a:cubicBezTo>
                      <a:pt x="8500" y="14025"/>
                      <a:pt x="10971" y="14588"/>
                      <a:pt x="12504" y="14588"/>
                    </a:cubicBezTo>
                    <a:cubicBezTo>
                      <a:pt x="13704" y="14588"/>
                      <a:pt x="14329" y="14243"/>
                      <a:pt x="14371" y="14217"/>
                    </a:cubicBezTo>
                    <a:cubicBezTo>
                      <a:pt x="15431" y="5811"/>
                      <a:pt x="13609" y="0"/>
                      <a:pt x="13609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g111a0fa5d04_3_245"/>
              <p:cNvSpPr/>
              <p:nvPr/>
            </p:nvSpPr>
            <p:spPr>
              <a:xfrm>
                <a:off x="6080681" y="536650"/>
                <a:ext cx="396305" cy="189463"/>
              </a:xfrm>
              <a:custGeom>
                <a:rect b="b" l="l" r="r" t="t"/>
                <a:pathLst>
                  <a:path extrusionOk="0" h="6683" w="13979">
                    <a:moveTo>
                      <a:pt x="13971" y="0"/>
                    </a:moveTo>
                    <a:cubicBezTo>
                      <a:pt x="13733" y="0"/>
                      <a:pt x="7727" y="35"/>
                      <a:pt x="155" y="3453"/>
                    </a:cubicBezTo>
                    <a:cubicBezTo>
                      <a:pt x="143" y="3501"/>
                      <a:pt x="0" y="4215"/>
                      <a:pt x="369" y="5394"/>
                    </a:cubicBezTo>
                    <a:cubicBezTo>
                      <a:pt x="2347" y="6312"/>
                      <a:pt x="4066" y="6683"/>
                      <a:pt x="5552" y="6683"/>
                    </a:cubicBezTo>
                    <a:cubicBezTo>
                      <a:pt x="11857" y="6683"/>
                      <a:pt x="13978" y="0"/>
                      <a:pt x="13978" y="0"/>
                    </a:cubicBezTo>
                    <a:cubicBezTo>
                      <a:pt x="13978" y="0"/>
                      <a:pt x="13976" y="0"/>
                      <a:pt x="1397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" name="Google Shape;256;g111a0fa5d04_3_245"/>
            <p:cNvGrpSpPr/>
            <p:nvPr/>
          </p:nvGrpSpPr>
          <p:grpSpPr>
            <a:xfrm>
              <a:off x="5066658" y="871105"/>
              <a:ext cx="663645" cy="833582"/>
              <a:chOff x="5066658" y="871105"/>
              <a:chExt cx="663645" cy="833582"/>
            </a:xfrm>
          </p:grpSpPr>
          <p:sp>
            <p:nvSpPr>
              <p:cNvPr id="257" name="Google Shape;257;g111a0fa5d04_3_245"/>
              <p:cNvSpPr/>
              <p:nvPr/>
            </p:nvSpPr>
            <p:spPr>
              <a:xfrm>
                <a:off x="5149017" y="1139842"/>
                <a:ext cx="368975" cy="564845"/>
              </a:xfrm>
              <a:custGeom>
                <a:rect b="b" l="l" r="r" t="t"/>
                <a:pathLst>
                  <a:path extrusionOk="0" h="19924" w="13015">
                    <a:moveTo>
                      <a:pt x="13014" y="1"/>
                    </a:moveTo>
                    <a:lnTo>
                      <a:pt x="13014" y="1"/>
                    </a:lnTo>
                    <a:cubicBezTo>
                      <a:pt x="13014" y="1"/>
                      <a:pt x="1" y="4335"/>
                      <a:pt x="1239" y="19837"/>
                    </a:cubicBezTo>
                    <a:cubicBezTo>
                      <a:pt x="1300" y="19896"/>
                      <a:pt x="1353" y="19924"/>
                      <a:pt x="1400" y="19924"/>
                    </a:cubicBezTo>
                    <a:cubicBezTo>
                      <a:pt x="2313" y="19924"/>
                      <a:pt x="948" y="9332"/>
                      <a:pt x="8716" y="8335"/>
                    </a:cubicBezTo>
                    <a:cubicBezTo>
                      <a:pt x="9776" y="5716"/>
                      <a:pt x="11169" y="2894"/>
                      <a:pt x="1301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g111a0fa5d04_3_245"/>
              <p:cNvSpPr/>
              <p:nvPr/>
            </p:nvSpPr>
            <p:spPr>
              <a:xfrm>
                <a:off x="5066658" y="871105"/>
                <a:ext cx="663645" cy="831109"/>
              </a:xfrm>
              <a:custGeom>
                <a:rect b="b" l="l" r="r" t="t"/>
                <a:pathLst>
                  <a:path extrusionOk="0" h="29316" w="23409">
                    <a:moveTo>
                      <a:pt x="20731" y="1"/>
                    </a:moveTo>
                    <a:cubicBezTo>
                      <a:pt x="17052" y="1"/>
                      <a:pt x="11787" y="1284"/>
                      <a:pt x="7478" y="7349"/>
                    </a:cubicBezTo>
                    <a:cubicBezTo>
                      <a:pt x="1" y="17862"/>
                      <a:pt x="2894" y="28113"/>
                      <a:pt x="4144" y="29316"/>
                    </a:cubicBezTo>
                    <a:cubicBezTo>
                      <a:pt x="2906" y="13814"/>
                      <a:pt x="15919" y="9480"/>
                      <a:pt x="15919" y="9480"/>
                    </a:cubicBezTo>
                    <a:cubicBezTo>
                      <a:pt x="17408" y="7146"/>
                      <a:pt x="19182" y="4765"/>
                      <a:pt x="21313" y="2408"/>
                    </a:cubicBezTo>
                    <a:cubicBezTo>
                      <a:pt x="22004" y="1634"/>
                      <a:pt x="22694" y="907"/>
                      <a:pt x="23408" y="229"/>
                    </a:cubicBezTo>
                    <a:cubicBezTo>
                      <a:pt x="22680" y="103"/>
                      <a:pt x="21769" y="1"/>
                      <a:pt x="2073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9" name="Google Shape;259;g111a0fa5d04_3_245"/>
          <p:cNvSpPr/>
          <p:nvPr/>
        </p:nvSpPr>
        <p:spPr>
          <a:xfrm flipH="1" rot="10800000">
            <a:off x="19050" y="0"/>
            <a:ext cx="7941900" cy="102870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60" name="Google Shape;260;g111a0fa5d04_3_245"/>
          <p:cNvSpPr txBox="1"/>
          <p:nvPr/>
        </p:nvSpPr>
        <p:spPr>
          <a:xfrm>
            <a:off x="31200" y="280300"/>
            <a:ext cx="7929300" cy="29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-US" sz="4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SOFTWARE </a:t>
            </a:r>
            <a:r>
              <a:rPr b="1" i="0" lang="en-US" sz="4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DEVELOPMENT LIFECYCLE : SDLC</a:t>
            </a:r>
            <a:endParaRPr b="1" i="0" sz="4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g111a0fa5d04_3_245"/>
          <p:cNvSpPr txBox="1"/>
          <p:nvPr/>
        </p:nvSpPr>
        <p:spPr>
          <a:xfrm>
            <a:off x="171900" y="4244088"/>
            <a:ext cx="7636200" cy="4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Development Life Cycle</a:t>
            </a:r>
            <a:r>
              <a:rPr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 (</a:t>
            </a:r>
            <a:r>
              <a:rPr b="1"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SDLC</a:t>
            </a:r>
            <a:r>
              <a:rPr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is a process used by the software industry to </a:t>
            </a:r>
            <a:endParaRPr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design, develop and test high quality softwares.</a:t>
            </a:r>
            <a:endParaRPr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g111a0fa5d04_3_245"/>
          <p:cNvSpPr/>
          <p:nvPr/>
        </p:nvSpPr>
        <p:spPr>
          <a:xfrm>
            <a:off x="0" y="0"/>
            <a:ext cx="18288000" cy="4665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1a0fa5d04_3_189"/>
          <p:cNvSpPr txBox="1"/>
          <p:nvPr/>
        </p:nvSpPr>
        <p:spPr>
          <a:xfrm>
            <a:off x="13230150" y="0"/>
            <a:ext cx="3027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11a0fa5d04_3_189"/>
          <p:cNvSpPr/>
          <p:nvPr/>
        </p:nvSpPr>
        <p:spPr>
          <a:xfrm>
            <a:off x="0" y="0"/>
            <a:ext cx="1698900" cy="102870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69" name="Google Shape;269;g111a0fa5d04_3_189"/>
          <p:cNvSpPr txBox="1"/>
          <p:nvPr/>
        </p:nvSpPr>
        <p:spPr>
          <a:xfrm>
            <a:off x="13089975" y="0"/>
            <a:ext cx="504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g111a0fa5d04_3_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150" y="1066950"/>
            <a:ext cx="14345149" cy="862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45A6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1a0fa5d04_2_111"/>
          <p:cNvSpPr txBox="1"/>
          <p:nvPr/>
        </p:nvSpPr>
        <p:spPr>
          <a:xfrm>
            <a:off x="12446525" y="1201325"/>
            <a:ext cx="276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C45A6"/>
                </a:solidFill>
                <a:latin typeface="Calibri"/>
                <a:ea typeface="Calibri"/>
                <a:cs typeface="Calibri"/>
                <a:sym typeface="Calibri"/>
              </a:rPr>
              <a:t>1. Planning</a:t>
            </a:r>
            <a:endParaRPr sz="2500">
              <a:solidFill>
                <a:srgbClr val="0C4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111a0fa5d04_2_111"/>
          <p:cNvSpPr txBox="1"/>
          <p:nvPr/>
        </p:nvSpPr>
        <p:spPr>
          <a:xfrm>
            <a:off x="8423900" y="2807225"/>
            <a:ext cx="276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C45A6"/>
                </a:solidFill>
                <a:latin typeface="Calibri"/>
                <a:ea typeface="Calibri"/>
                <a:cs typeface="Calibri"/>
                <a:sym typeface="Calibri"/>
              </a:rPr>
              <a:t>6. Maintenance</a:t>
            </a:r>
            <a:endParaRPr sz="2500">
              <a:solidFill>
                <a:srgbClr val="0C4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111a0fa5d04_2_111"/>
          <p:cNvSpPr txBox="1"/>
          <p:nvPr/>
        </p:nvSpPr>
        <p:spPr>
          <a:xfrm>
            <a:off x="10330175" y="8454000"/>
            <a:ext cx="425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C45A6"/>
                </a:solidFill>
                <a:latin typeface="Calibri"/>
                <a:ea typeface="Calibri"/>
                <a:cs typeface="Calibri"/>
                <a:sym typeface="Calibri"/>
              </a:rPr>
              <a:t>4. Implementation</a:t>
            </a:r>
            <a:endParaRPr sz="2500">
              <a:solidFill>
                <a:srgbClr val="0C4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111a0fa5d04_2_111"/>
          <p:cNvSpPr txBox="1"/>
          <p:nvPr/>
        </p:nvSpPr>
        <p:spPr>
          <a:xfrm>
            <a:off x="14496600" y="7360150"/>
            <a:ext cx="276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C45A6"/>
                </a:solidFill>
                <a:latin typeface="Calibri"/>
                <a:ea typeface="Calibri"/>
                <a:cs typeface="Calibri"/>
                <a:sym typeface="Calibri"/>
              </a:rPr>
              <a:t>3. Design</a:t>
            </a:r>
            <a:endParaRPr sz="2500">
              <a:solidFill>
                <a:srgbClr val="0C4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111a0fa5d04_2_111"/>
          <p:cNvSpPr txBox="1"/>
          <p:nvPr/>
        </p:nvSpPr>
        <p:spPr>
          <a:xfrm>
            <a:off x="14907050" y="3180475"/>
            <a:ext cx="276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C45A6"/>
                </a:solidFill>
                <a:latin typeface="Calibri"/>
                <a:ea typeface="Calibri"/>
                <a:cs typeface="Calibri"/>
                <a:sym typeface="Calibri"/>
              </a:rPr>
              <a:t>2. Analysis</a:t>
            </a:r>
            <a:endParaRPr sz="2500">
              <a:solidFill>
                <a:srgbClr val="0C4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111a0fa5d04_2_111"/>
          <p:cNvSpPr txBox="1"/>
          <p:nvPr/>
        </p:nvSpPr>
        <p:spPr>
          <a:xfrm>
            <a:off x="7114200" y="2972388"/>
            <a:ext cx="10143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n-US" sz="9700">
                <a:solidFill>
                  <a:srgbClr val="FDCF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DEVELOPMENT</a:t>
            </a:r>
            <a:endParaRPr b="0" i="0" sz="3900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g111a0fa5d04_2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100" y="2277250"/>
            <a:ext cx="7300075" cy="689853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11a0fa5d04_2_111"/>
          <p:cNvSpPr/>
          <p:nvPr/>
        </p:nvSpPr>
        <p:spPr>
          <a:xfrm>
            <a:off x="0" y="9099600"/>
            <a:ext cx="18288000" cy="11874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11a0fa5d04_2_111"/>
          <p:cNvSpPr/>
          <p:nvPr/>
        </p:nvSpPr>
        <p:spPr>
          <a:xfrm>
            <a:off x="7114200" y="4400600"/>
            <a:ext cx="11173800" cy="1773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11"/>
          <p:cNvGrpSpPr/>
          <p:nvPr/>
        </p:nvGrpSpPr>
        <p:grpSpPr>
          <a:xfrm>
            <a:off x="2043681" y="967668"/>
            <a:ext cx="13857750" cy="1216585"/>
            <a:chOff x="67" y="-2997200"/>
            <a:chExt cx="18477000" cy="1622114"/>
          </a:xfrm>
        </p:grpSpPr>
        <p:sp>
          <p:nvSpPr>
            <p:cNvPr id="289" name="Google Shape;289;p11"/>
            <p:cNvSpPr txBox="1"/>
            <p:nvPr/>
          </p:nvSpPr>
          <p:spPr>
            <a:xfrm>
              <a:off x="67" y="-2997200"/>
              <a:ext cx="184770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200">
                  <a:solidFill>
                    <a:srgbClr val="0C45A6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Tech Stack</a:t>
              </a: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8563757" y="-1519386"/>
              <a:ext cx="1044900" cy="144300"/>
            </a:xfrm>
            <a:prstGeom prst="rect">
              <a:avLst/>
            </a:prstGeom>
            <a:solidFill>
              <a:srgbClr val="0C45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11"/>
          <p:cNvSpPr/>
          <p:nvPr/>
        </p:nvSpPr>
        <p:spPr>
          <a:xfrm>
            <a:off x="0" y="9810525"/>
            <a:ext cx="18288000" cy="4764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 Shape;213;p34" id="292" name="Google Shape;2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8528" y="4022797"/>
            <a:ext cx="1495889" cy="1495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12;p34" id="293" name="Google Shape;29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064" y="4022802"/>
            <a:ext cx="3314700" cy="1897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8926" y="4054763"/>
            <a:ext cx="1833375" cy="1833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09;p34" id="295" name="Google Shape;29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08425" y="4022802"/>
            <a:ext cx="2400212" cy="1495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08;p34" id="296" name="Google Shape;296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81015" y="5737293"/>
            <a:ext cx="2081774" cy="1046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06;p34" id="297" name="Google Shape;297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71903" y="8352755"/>
            <a:ext cx="2400200" cy="1282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10;p34" id="298" name="Google Shape;298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66975" y="8407362"/>
            <a:ext cx="3314700" cy="968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14;p34" id="299" name="Google Shape;299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01872" y="6960600"/>
            <a:ext cx="1216575" cy="12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625700" y="5776214"/>
            <a:ext cx="2324820" cy="96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1"/>
          <p:cNvSpPr/>
          <p:nvPr/>
        </p:nvSpPr>
        <p:spPr>
          <a:xfrm>
            <a:off x="0" y="0"/>
            <a:ext cx="18288000" cy="4764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66979" y="6820935"/>
            <a:ext cx="1495900" cy="14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308250" y="3786750"/>
            <a:ext cx="2709276" cy="14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4462798" y="7510672"/>
            <a:ext cx="2400201" cy="18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2075" y="6308236"/>
            <a:ext cx="2671276" cy="1495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318925" y="6139498"/>
            <a:ext cx="1833375" cy="18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1"/>
          <p:cNvSpPr txBox="1"/>
          <p:nvPr/>
        </p:nvSpPr>
        <p:spPr>
          <a:xfrm>
            <a:off x="829600" y="2521975"/>
            <a:ext cx="35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1"/>
          <p:cNvSpPr txBox="1"/>
          <p:nvPr/>
        </p:nvSpPr>
        <p:spPr>
          <a:xfrm>
            <a:off x="292075" y="2634025"/>
            <a:ext cx="3055200" cy="9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Designing </a:t>
            </a:r>
            <a:endParaRPr sz="4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1"/>
          <p:cNvSpPr txBox="1"/>
          <p:nvPr/>
        </p:nvSpPr>
        <p:spPr>
          <a:xfrm>
            <a:off x="4008875" y="2637350"/>
            <a:ext cx="3055200" cy="939000"/>
          </a:xfrm>
          <a:prstGeom prst="rect">
            <a:avLst/>
          </a:prstGeom>
          <a:solidFill>
            <a:srgbClr val="FFB4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  Backend</a:t>
            </a:r>
            <a:endParaRPr sz="49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1"/>
          <p:cNvSpPr txBox="1"/>
          <p:nvPr/>
        </p:nvSpPr>
        <p:spPr>
          <a:xfrm>
            <a:off x="7725663" y="2650000"/>
            <a:ext cx="3055200" cy="939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  Testing</a:t>
            </a:r>
            <a:r>
              <a:rPr lang="en-US" sz="49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9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1"/>
          <p:cNvSpPr txBox="1"/>
          <p:nvPr/>
        </p:nvSpPr>
        <p:spPr>
          <a:xfrm>
            <a:off x="11080925" y="2634025"/>
            <a:ext cx="3055200" cy="9390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Data</a:t>
            </a:r>
            <a:endParaRPr sz="4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1"/>
          <p:cNvSpPr txBox="1"/>
          <p:nvPr/>
        </p:nvSpPr>
        <p:spPr>
          <a:xfrm>
            <a:off x="14625688" y="2656800"/>
            <a:ext cx="3055200" cy="93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SCM</a:t>
            </a:r>
            <a:endParaRPr sz="4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019f82973_7_0"/>
          <p:cNvSpPr/>
          <p:nvPr/>
        </p:nvSpPr>
        <p:spPr>
          <a:xfrm>
            <a:off x="0" y="9232200"/>
            <a:ext cx="18288000" cy="10548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11019f82973_7_0"/>
          <p:cNvSpPr txBox="1"/>
          <p:nvPr/>
        </p:nvSpPr>
        <p:spPr>
          <a:xfrm>
            <a:off x="12665425" y="2092250"/>
            <a:ext cx="4864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US" sz="7200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  <a:t>FLOW OF PROJECT</a:t>
            </a:r>
            <a:endParaRPr b="1" sz="7200">
              <a:solidFill>
                <a:srgbClr val="0C4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g11019f82973_7_0"/>
          <p:cNvSpPr/>
          <p:nvPr/>
        </p:nvSpPr>
        <p:spPr>
          <a:xfrm>
            <a:off x="4016925" y="724200"/>
            <a:ext cx="7863900" cy="7863900"/>
          </a:xfrm>
          <a:prstGeom prst="ellipse">
            <a:avLst/>
          </a:prstGeom>
          <a:solidFill>
            <a:srgbClr val="FDCF60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1019f82973_7_0"/>
          <p:cNvSpPr/>
          <p:nvPr/>
        </p:nvSpPr>
        <p:spPr>
          <a:xfrm>
            <a:off x="5119925" y="1829550"/>
            <a:ext cx="5760600" cy="57606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1019f82973_7_0"/>
          <p:cNvSpPr/>
          <p:nvPr/>
        </p:nvSpPr>
        <p:spPr>
          <a:xfrm>
            <a:off x="6394425" y="3155400"/>
            <a:ext cx="3108900" cy="31089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rgbClr val="1621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1019f82973_7_0"/>
          <p:cNvSpPr txBox="1"/>
          <p:nvPr/>
        </p:nvSpPr>
        <p:spPr>
          <a:xfrm>
            <a:off x="7068125" y="3996775"/>
            <a:ext cx="18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11019f82973_7_0"/>
          <p:cNvSpPr txBox="1"/>
          <p:nvPr/>
        </p:nvSpPr>
        <p:spPr>
          <a:xfrm>
            <a:off x="6192850" y="4309800"/>
            <a:ext cx="3108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3300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  <a:t>JAVA POS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11019f82973_7_0"/>
          <p:cNvSpPr txBox="1"/>
          <p:nvPr/>
        </p:nvSpPr>
        <p:spPr>
          <a:xfrm>
            <a:off x="7279050" y="6192675"/>
            <a:ext cx="18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11019f82973_7_0"/>
          <p:cNvSpPr txBox="1"/>
          <p:nvPr/>
        </p:nvSpPr>
        <p:spPr>
          <a:xfrm>
            <a:off x="5961475" y="6468225"/>
            <a:ext cx="376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3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REST JERSEY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11019f82973_7_0"/>
          <p:cNvSpPr txBox="1"/>
          <p:nvPr/>
        </p:nvSpPr>
        <p:spPr>
          <a:xfrm>
            <a:off x="5620000" y="7566188"/>
            <a:ext cx="4254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3300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  <a:t>DROPWIZARD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45A6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1a0fa5d04_3_133"/>
          <p:cNvSpPr/>
          <p:nvPr/>
        </p:nvSpPr>
        <p:spPr>
          <a:xfrm>
            <a:off x="0" y="579450"/>
            <a:ext cx="4260600" cy="3051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11a0fa5d04_3_133"/>
          <p:cNvSpPr txBox="1"/>
          <p:nvPr/>
        </p:nvSpPr>
        <p:spPr>
          <a:xfrm>
            <a:off x="1824991" y="262500"/>
            <a:ext cx="14785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5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SYSTEM ARCHITECTURE</a:t>
            </a:r>
            <a:endParaRPr b="1" sz="5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g111a0fa5d04_3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375" y="2008751"/>
            <a:ext cx="16554450" cy="78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111a0fa5d04_3_133"/>
          <p:cNvSpPr/>
          <p:nvPr/>
        </p:nvSpPr>
        <p:spPr>
          <a:xfrm>
            <a:off x="14027400" y="579450"/>
            <a:ext cx="4260600" cy="3051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1a0fa5d04_3_126"/>
          <p:cNvSpPr/>
          <p:nvPr/>
        </p:nvSpPr>
        <p:spPr>
          <a:xfrm>
            <a:off x="0" y="9232200"/>
            <a:ext cx="18288000" cy="10548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11a0fa5d04_3_126"/>
          <p:cNvSpPr txBox="1"/>
          <p:nvPr/>
        </p:nvSpPr>
        <p:spPr>
          <a:xfrm>
            <a:off x="9517775" y="3428996"/>
            <a:ext cx="74493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US" sz="7200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  <a:t>CHALLENGES </a:t>
            </a:r>
            <a:endParaRPr b="1" sz="7200">
              <a:solidFill>
                <a:srgbClr val="0C4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US" sz="7200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br>
              <a:rPr b="1" lang="en-US" sz="7200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US" sz="7200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  <a:t>LEARNINGS</a:t>
            </a:r>
            <a:endParaRPr b="1" sz="7200">
              <a:solidFill>
                <a:srgbClr val="0C4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" name="Google Shape;341;g111a0fa5d04_3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900" y="1782524"/>
            <a:ext cx="7449298" cy="60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1a0fa5d04_1_567"/>
          <p:cNvSpPr/>
          <p:nvPr/>
        </p:nvSpPr>
        <p:spPr>
          <a:xfrm>
            <a:off x="10192188" y="0"/>
            <a:ext cx="8095800" cy="102870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11a0fa5d04_1_567"/>
          <p:cNvSpPr txBox="1"/>
          <p:nvPr/>
        </p:nvSpPr>
        <p:spPr>
          <a:xfrm>
            <a:off x="10929950" y="2014550"/>
            <a:ext cx="72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111a0fa5d04_1_567"/>
          <p:cNvSpPr txBox="1"/>
          <p:nvPr/>
        </p:nvSpPr>
        <p:spPr>
          <a:xfrm>
            <a:off x="278600" y="1971150"/>
            <a:ext cx="9665400" cy="6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problem statement and the initial implementation using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Case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Activity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Sequence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 Diagram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Conflicts 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while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merging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collaboration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Resolving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jar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version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dependencies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Migration of project from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one tech stack to another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Working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online environment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g111a0fa5d04_1_567"/>
          <p:cNvSpPr/>
          <p:nvPr/>
        </p:nvSpPr>
        <p:spPr>
          <a:xfrm flipH="1" rot="10800000">
            <a:off x="0" y="9838500"/>
            <a:ext cx="18359700" cy="4485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50" name="Google Shape;350;g111a0fa5d04_1_567"/>
          <p:cNvSpPr/>
          <p:nvPr/>
        </p:nvSpPr>
        <p:spPr>
          <a:xfrm flipH="1" rot="10800000">
            <a:off x="-35850" y="0"/>
            <a:ext cx="18359700" cy="4485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51" name="Google Shape;351;g111a0fa5d04_1_567"/>
          <p:cNvSpPr txBox="1"/>
          <p:nvPr/>
        </p:nvSpPr>
        <p:spPr>
          <a:xfrm>
            <a:off x="10515450" y="4305296"/>
            <a:ext cx="7449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US" sz="72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  <a:r>
              <a:rPr b="1" lang="en-US" sz="7200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7200">
              <a:solidFill>
                <a:srgbClr val="0C4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5"/>
          <p:cNvSpPr/>
          <p:nvPr/>
        </p:nvSpPr>
        <p:spPr>
          <a:xfrm>
            <a:off x="10192188" y="0"/>
            <a:ext cx="8095800" cy="102870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200">
              <a:solidFill>
                <a:srgbClr val="0C4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15"/>
          <p:cNvSpPr txBox="1"/>
          <p:nvPr/>
        </p:nvSpPr>
        <p:spPr>
          <a:xfrm>
            <a:off x="477700" y="664350"/>
            <a:ext cx="9501000" cy="89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Familiarization with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Unix 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 Commands.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development life cycle and team work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Knowledge of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case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Activity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Sequence 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Diagram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Learning and Implementing new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 8 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Integration of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 Services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with Java code using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Tomcat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Jersey.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Integration of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 services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with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 code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Dropwizard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Integration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Usages of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Postman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testing APIs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15"/>
          <p:cNvSpPr/>
          <p:nvPr/>
        </p:nvSpPr>
        <p:spPr>
          <a:xfrm flipH="1" rot="10800000">
            <a:off x="0" y="9838500"/>
            <a:ext cx="18359700" cy="4485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59" name="Google Shape;359;p15"/>
          <p:cNvSpPr/>
          <p:nvPr/>
        </p:nvSpPr>
        <p:spPr>
          <a:xfrm flipH="1" rot="10800000">
            <a:off x="-35850" y="0"/>
            <a:ext cx="18359700" cy="4485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60" name="Google Shape;360;p15"/>
          <p:cNvSpPr txBox="1"/>
          <p:nvPr/>
        </p:nvSpPr>
        <p:spPr>
          <a:xfrm>
            <a:off x="10515450" y="4496996"/>
            <a:ext cx="7449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US" sz="72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LEARNINGS</a:t>
            </a:r>
            <a:endParaRPr b="1" sz="7200">
              <a:solidFill>
                <a:srgbClr val="16214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/>
        </p:nvSpPr>
        <p:spPr>
          <a:xfrm>
            <a:off x="956100" y="1227795"/>
            <a:ext cx="900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32340" l="28915" r="29895" t="26102"/>
          <a:stretch/>
        </p:blipFill>
        <p:spPr>
          <a:xfrm>
            <a:off x="956100" y="3944046"/>
            <a:ext cx="3384750" cy="36777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7988100" y="338550"/>
            <a:ext cx="9921900" cy="9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1" lang="en-US" sz="3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i="1" lang="en-US" sz="3200">
                <a:solidFill>
                  <a:srgbClr val="2A399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i="1" lang="en-US" sz="3300">
                <a:solidFill>
                  <a:srgbClr val="2A399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WEEKS OF TECH 101 &amp; HANDS ON PROJECT</a:t>
            </a:r>
            <a:endParaRPr b="1" i="1" sz="3300">
              <a:solidFill>
                <a:srgbClr val="2A399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28575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•"/>
            </a:pPr>
            <a:r>
              <a:rPr b="1" lang="en-US" sz="24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MCQ tests on alternate days based on the last topic taught and daily assignments.</a:t>
            </a:r>
            <a:endParaRPr b="1" sz="2400">
              <a:solidFill>
                <a:srgbClr val="1621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28575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•"/>
            </a:pPr>
            <a:r>
              <a:rPr b="1" lang="en-US" sz="24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Numerous 15 minutes Pulse Connects and discussion sessions with SME and trainer about the track and technologies.</a:t>
            </a:r>
            <a:endParaRPr b="1" sz="2400">
              <a:solidFill>
                <a:srgbClr val="1621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28575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•"/>
            </a:pPr>
            <a:r>
              <a:rPr b="1" lang="en-US" sz="24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Everyday demonstration of project progress report followed by extensive work review and doubt clearance session.</a:t>
            </a:r>
            <a:endParaRPr b="1" sz="2400">
              <a:solidFill>
                <a:srgbClr val="1621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28575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•"/>
            </a:pPr>
            <a:r>
              <a:rPr b="1" lang="en-US" sz="24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 followed throughout the journey as scope of project.</a:t>
            </a:r>
            <a:endParaRPr b="1" sz="2400">
              <a:solidFill>
                <a:srgbClr val="1621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28575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•"/>
            </a:pPr>
            <a:r>
              <a:rPr b="1" lang="en-US" sz="24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All 3 aspects- Technology, Delivery and Engineering to be covered in process.</a:t>
            </a:r>
            <a:endParaRPr b="1" sz="2400">
              <a:solidFill>
                <a:srgbClr val="1621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28575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•"/>
            </a:pPr>
            <a:r>
              <a:rPr b="1" lang="en-US" sz="24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Demonstration of final product where students will be assessed.</a:t>
            </a:r>
            <a:endParaRPr b="1" sz="2400">
              <a:solidFill>
                <a:srgbClr val="1621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1621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621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-136950" y="0"/>
            <a:ext cx="7902000" cy="102870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8200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b="1" lang="en-US" sz="8200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  <a:t>Framework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-136725" y="9794550"/>
            <a:ext cx="18424800" cy="4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45A6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4"/>
          <p:cNvSpPr txBox="1"/>
          <p:nvPr/>
        </p:nvSpPr>
        <p:spPr>
          <a:xfrm>
            <a:off x="1028575" y="958775"/>
            <a:ext cx="8723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14"/>
          <p:cNvGrpSpPr/>
          <p:nvPr/>
        </p:nvGrpSpPr>
        <p:grpSpPr>
          <a:xfrm>
            <a:off x="778293" y="1943102"/>
            <a:ext cx="9051168" cy="6832062"/>
            <a:chOff x="3551078" y="894499"/>
            <a:chExt cx="5591283" cy="3790746"/>
          </a:xfrm>
        </p:grpSpPr>
        <p:sp>
          <p:nvSpPr>
            <p:cNvPr id="367" name="Google Shape;367;p14"/>
            <p:cNvSpPr/>
            <p:nvPr/>
          </p:nvSpPr>
          <p:spPr>
            <a:xfrm>
              <a:off x="7439416" y="1150995"/>
              <a:ext cx="1702945" cy="1120308"/>
            </a:xfrm>
            <a:custGeom>
              <a:rect b="b" l="l" r="r" t="t"/>
              <a:pathLst>
                <a:path extrusionOk="0" h="34955" w="53134">
                  <a:moveTo>
                    <a:pt x="3626" y="1"/>
                  </a:moveTo>
                  <a:lnTo>
                    <a:pt x="0" y="34955"/>
                  </a:lnTo>
                  <a:lnTo>
                    <a:pt x="49074" y="34955"/>
                  </a:lnTo>
                  <a:lnTo>
                    <a:pt x="53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7610788" y="1330924"/>
              <a:ext cx="80349" cy="752438"/>
            </a:xfrm>
            <a:custGeom>
              <a:rect b="b" l="l" r="r" t="t"/>
              <a:pathLst>
                <a:path extrusionOk="0" h="23477" w="2507">
                  <a:moveTo>
                    <a:pt x="2473" y="1"/>
                  </a:moveTo>
                  <a:lnTo>
                    <a:pt x="2473" y="1"/>
                  </a:lnTo>
                  <a:cubicBezTo>
                    <a:pt x="2423" y="1"/>
                    <a:pt x="1855" y="5247"/>
                    <a:pt x="1187" y="11730"/>
                  </a:cubicBezTo>
                  <a:cubicBezTo>
                    <a:pt x="518" y="18213"/>
                    <a:pt x="0" y="23476"/>
                    <a:pt x="50" y="23476"/>
                  </a:cubicBezTo>
                  <a:cubicBezTo>
                    <a:pt x="84" y="23476"/>
                    <a:pt x="669" y="18230"/>
                    <a:pt x="1337" y="11747"/>
                  </a:cubicBezTo>
                  <a:cubicBezTo>
                    <a:pt x="2005" y="5264"/>
                    <a:pt x="2507" y="17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7740911" y="1366275"/>
              <a:ext cx="158007" cy="4840"/>
            </a:xfrm>
            <a:custGeom>
              <a:rect b="b" l="l" r="r" t="t"/>
              <a:pathLst>
                <a:path extrusionOk="0" h="151" w="4930">
                  <a:moveTo>
                    <a:pt x="2457" y="0"/>
                  </a:moveTo>
                  <a:cubicBezTo>
                    <a:pt x="1103" y="0"/>
                    <a:pt x="0" y="34"/>
                    <a:pt x="0" y="67"/>
                  </a:cubicBezTo>
                  <a:cubicBezTo>
                    <a:pt x="0" y="117"/>
                    <a:pt x="1103" y="151"/>
                    <a:pt x="2457" y="151"/>
                  </a:cubicBezTo>
                  <a:cubicBezTo>
                    <a:pt x="3827" y="151"/>
                    <a:pt x="4929" y="117"/>
                    <a:pt x="4929" y="67"/>
                  </a:cubicBezTo>
                  <a:cubicBezTo>
                    <a:pt x="4929" y="34"/>
                    <a:pt x="3827" y="0"/>
                    <a:pt x="24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7941736" y="1366275"/>
              <a:ext cx="628693" cy="4840"/>
            </a:xfrm>
            <a:custGeom>
              <a:rect b="b" l="l" r="r" t="t"/>
              <a:pathLst>
                <a:path extrusionOk="0" h="151" w="19616">
                  <a:moveTo>
                    <a:pt x="9808" y="0"/>
                  </a:moveTo>
                  <a:cubicBezTo>
                    <a:pt x="4394" y="0"/>
                    <a:pt x="0" y="34"/>
                    <a:pt x="0" y="67"/>
                  </a:cubicBezTo>
                  <a:cubicBezTo>
                    <a:pt x="0" y="117"/>
                    <a:pt x="4394" y="151"/>
                    <a:pt x="9808" y="151"/>
                  </a:cubicBezTo>
                  <a:cubicBezTo>
                    <a:pt x="15222" y="151"/>
                    <a:pt x="19616" y="117"/>
                    <a:pt x="19616" y="67"/>
                  </a:cubicBezTo>
                  <a:cubicBezTo>
                    <a:pt x="19616" y="34"/>
                    <a:pt x="15238" y="0"/>
                    <a:pt x="98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7722161" y="1764144"/>
              <a:ext cx="158007" cy="5384"/>
            </a:xfrm>
            <a:custGeom>
              <a:rect b="b" l="l" r="r" t="t"/>
              <a:pathLst>
                <a:path extrusionOk="0" h="168" w="4930">
                  <a:moveTo>
                    <a:pt x="2473" y="1"/>
                  </a:moveTo>
                  <a:cubicBezTo>
                    <a:pt x="1103" y="1"/>
                    <a:pt x="1" y="34"/>
                    <a:pt x="1" y="84"/>
                  </a:cubicBezTo>
                  <a:cubicBezTo>
                    <a:pt x="1" y="118"/>
                    <a:pt x="1103" y="168"/>
                    <a:pt x="2473" y="168"/>
                  </a:cubicBezTo>
                  <a:cubicBezTo>
                    <a:pt x="3827" y="168"/>
                    <a:pt x="4930" y="118"/>
                    <a:pt x="4930" y="84"/>
                  </a:cubicBezTo>
                  <a:cubicBezTo>
                    <a:pt x="4930" y="34"/>
                    <a:pt x="3827" y="1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7922987" y="1764144"/>
              <a:ext cx="629238" cy="5384"/>
            </a:xfrm>
            <a:custGeom>
              <a:rect b="b" l="l" r="r" t="t"/>
              <a:pathLst>
                <a:path extrusionOk="0" h="168" w="19633">
                  <a:moveTo>
                    <a:pt x="9808" y="1"/>
                  </a:moveTo>
                  <a:cubicBezTo>
                    <a:pt x="4395" y="1"/>
                    <a:pt x="0" y="34"/>
                    <a:pt x="0" y="84"/>
                  </a:cubicBezTo>
                  <a:cubicBezTo>
                    <a:pt x="0" y="118"/>
                    <a:pt x="4395" y="168"/>
                    <a:pt x="9808" y="168"/>
                  </a:cubicBezTo>
                  <a:cubicBezTo>
                    <a:pt x="15239" y="168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7708764" y="1947822"/>
              <a:ext cx="629270" cy="4872"/>
            </a:xfrm>
            <a:custGeom>
              <a:rect b="b" l="l" r="r" t="t"/>
              <a:pathLst>
                <a:path extrusionOk="0" h="152" w="19634">
                  <a:moveTo>
                    <a:pt x="9809" y="1"/>
                  </a:moveTo>
                  <a:cubicBezTo>
                    <a:pt x="4395" y="1"/>
                    <a:pt x="1" y="34"/>
                    <a:pt x="1" y="84"/>
                  </a:cubicBezTo>
                  <a:cubicBezTo>
                    <a:pt x="1" y="118"/>
                    <a:pt x="4395" y="151"/>
                    <a:pt x="9809" y="151"/>
                  </a:cubicBezTo>
                  <a:cubicBezTo>
                    <a:pt x="15239" y="151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7746263" y="1478194"/>
              <a:ext cx="222267" cy="5384"/>
            </a:xfrm>
            <a:custGeom>
              <a:rect b="b" l="l" r="r" t="t"/>
              <a:pathLst>
                <a:path extrusionOk="0" h="168" w="6935">
                  <a:moveTo>
                    <a:pt x="3459" y="0"/>
                  </a:moveTo>
                  <a:cubicBezTo>
                    <a:pt x="1554" y="0"/>
                    <a:pt x="1" y="51"/>
                    <a:pt x="1" y="84"/>
                  </a:cubicBezTo>
                  <a:cubicBezTo>
                    <a:pt x="1" y="134"/>
                    <a:pt x="1554" y="168"/>
                    <a:pt x="3459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51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7740366" y="1643123"/>
              <a:ext cx="222267" cy="5384"/>
            </a:xfrm>
            <a:custGeom>
              <a:rect b="b" l="l" r="r" t="t"/>
              <a:pathLst>
                <a:path extrusionOk="0" h="168" w="6935">
                  <a:moveTo>
                    <a:pt x="3476" y="1"/>
                  </a:moveTo>
                  <a:cubicBezTo>
                    <a:pt x="1555" y="1"/>
                    <a:pt x="1" y="34"/>
                    <a:pt x="1" y="84"/>
                  </a:cubicBezTo>
                  <a:cubicBezTo>
                    <a:pt x="1" y="134"/>
                    <a:pt x="1555" y="168"/>
                    <a:pt x="3476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34"/>
                    <a:pt x="5381" y="1"/>
                    <a:pt x="34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7928339" y="1878755"/>
              <a:ext cx="222267" cy="5384"/>
            </a:xfrm>
            <a:custGeom>
              <a:rect b="b" l="l" r="r" t="t"/>
              <a:pathLst>
                <a:path extrusionOk="0" h="168" w="6935">
                  <a:moveTo>
                    <a:pt x="3459" y="0"/>
                  </a:moveTo>
                  <a:cubicBezTo>
                    <a:pt x="1554" y="0"/>
                    <a:pt x="0" y="34"/>
                    <a:pt x="0" y="84"/>
                  </a:cubicBezTo>
                  <a:cubicBezTo>
                    <a:pt x="0" y="117"/>
                    <a:pt x="1554" y="167"/>
                    <a:pt x="3459" y="167"/>
                  </a:cubicBezTo>
                  <a:cubicBezTo>
                    <a:pt x="5381" y="167"/>
                    <a:pt x="6934" y="117"/>
                    <a:pt x="6934" y="84"/>
                  </a:cubicBezTo>
                  <a:cubicBezTo>
                    <a:pt x="6934" y="34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8208937" y="1478194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0"/>
                  </a:moveTo>
                  <a:cubicBezTo>
                    <a:pt x="3961" y="0"/>
                    <a:pt x="1" y="51"/>
                    <a:pt x="1" y="84"/>
                  </a:cubicBezTo>
                  <a:cubicBezTo>
                    <a:pt x="1" y="134"/>
                    <a:pt x="3961" y="168"/>
                    <a:pt x="8856" y="168"/>
                  </a:cubicBezTo>
                  <a:cubicBezTo>
                    <a:pt x="13752" y="168"/>
                    <a:pt x="17712" y="134"/>
                    <a:pt x="17712" y="84"/>
                  </a:cubicBezTo>
                  <a:cubicBezTo>
                    <a:pt x="17712" y="51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8033848" y="1652770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0"/>
                  </a:moveTo>
                  <a:cubicBezTo>
                    <a:pt x="3960" y="0"/>
                    <a:pt x="0" y="34"/>
                    <a:pt x="0" y="84"/>
                  </a:cubicBezTo>
                  <a:cubicBezTo>
                    <a:pt x="0" y="117"/>
                    <a:pt x="3960" y="167"/>
                    <a:pt x="8856" y="167"/>
                  </a:cubicBezTo>
                  <a:cubicBezTo>
                    <a:pt x="13751" y="167"/>
                    <a:pt x="17711" y="117"/>
                    <a:pt x="17711" y="84"/>
                  </a:cubicBezTo>
                  <a:cubicBezTo>
                    <a:pt x="17711" y="34"/>
                    <a:pt x="13751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8229288" y="1878755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0"/>
                  </a:moveTo>
                  <a:cubicBezTo>
                    <a:pt x="3961" y="0"/>
                    <a:pt x="1" y="34"/>
                    <a:pt x="1" y="84"/>
                  </a:cubicBezTo>
                  <a:cubicBezTo>
                    <a:pt x="1" y="117"/>
                    <a:pt x="3961" y="167"/>
                    <a:pt x="8856" y="167"/>
                  </a:cubicBezTo>
                  <a:cubicBezTo>
                    <a:pt x="13735" y="167"/>
                    <a:pt x="17712" y="117"/>
                    <a:pt x="17712" y="84"/>
                  </a:cubicBezTo>
                  <a:cubicBezTo>
                    <a:pt x="17712" y="34"/>
                    <a:pt x="13735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7710912" y="2080637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7"/>
                    <a:pt x="3961" y="168"/>
                    <a:pt x="8856" y="168"/>
                  </a:cubicBezTo>
                  <a:cubicBezTo>
                    <a:pt x="13752" y="168"/>
                    <a:pt x="17712" y="117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8338547" y="2080637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1"/>
                  </a:moveTo>
                  <a:cubicBezTo>
                    <a:pt x="3960" y="1"/>
                    <a:pt x="0" y="34"/>
                    <a:pt x="0" y="84"/>
                  </a:cubicBezTo>
                  <a:cubicBezTo>
                    <a:pt x="0" y="117"/>
                    <a:pt x="3960" y="168"/>
                    <a:pt x="8856" y="168"/>
                  </a:cubicBezTo>
                  <a:cubicBezTo>
                    <a:pt x="13751" y="168"/>
                    <a:pt x="17711" y="117"/>
                    <a:pt x="17711" y="84"/>
                  </a:cubicBezTo>
                  <a:cubicBezTo>
                    <a:pt x="17711" y="34"/>
                    <a:pt x="13751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7710912" y="2146500"/>
              <a:ext cx="567670" cy="4872"/>
            </a:xfrm>
            <a:custGeom>
              <a:rect b="b" l="l" r="r" t="t"/>
              <a:pathLst>
                <a:path extrusionOk="0" h="152" w="17712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8"/>
                    <a:pt x="3961" y="151"/>
                    <a:pt x="8856" y="151"/>
                  </a:cubicBezTo>
                  <a:cubicBezTo>
                    <a:pt x="13735" y="151"/>
                    <a:pt x="17712" y="118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7738218" y="1525852"/>
              <a:ext cx="567670" cy="4840"/>
            </a:xfrm>
            <a:custGeom>
              <a:rect b="b" l="l" r="r" t="t"/>
              <a:pathLst>
                <a:path extrusionOk="0" h="151" w="17712">
                  <a:moveTo>
                    <a:pt x="8856" y="0"/>
                  </a:moveTo>
                  <a:cubicBezTo>
                    <a:pt x="3978" y="0"/>
                    <a:pt x="1" y="34"/>
                    <a:pt x="1" y="84"/>
                  </a:cubicBezTo>
                  <a:cubicBezTo>
                    <a:pt x="1" y="117"/>
                    <a:pt x="3978" y="151"/>
                    <a:pt x="8856" y="151"/>
                  </a:cubicBezTo>
                  <a:cubicBezTo>
                    <a:pt x="13752" y="151"/>
                    <a:pt x="17712" y="117"/>
                    <a:pt x="17712" y="84"/>
                  </a:cubicBezTo>
                  <a:cubicBezTo>
                    <a:pt x="17712" y="34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8008656" y="1479251"/>
              <a:ext cx="146244" cy="4872"/>
            </a:xfrm>
            <a:custGeom>
              <a:rect b="b" l="l" r="r" t="t"/>
              <a:pathLst>
                <a:path extrusionOk="0" h="152" w="4563">
                  <a:moveTo>
                    <a:pt x="2273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73" y="151"/>
                  </a:cubicBezTo>
                  <a:cubicBezTo>
                    <a:pt x="3543" y="151"/>
                    <a:pt x="4562" y="118"/>
                    <a:pt x="4562" y="68"/>
                  </a:cubicBezTo>
                  <a:cubicBezTo>
                    <a:pt x="4562" y="34"/>
                    <a:pt x="3543" y="1"/>
                    <a:pt x="22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7715206" y="1818244"/>
              <a:ext cx="146212" cy="5384"/>
            </a:xfrm>
            <a:custGeom>
              <a:rect b="b" l="l" r="r" t="t"/>
              <a:pathLst>
                <a:path extrusionOk="0" h="168" w="4562">
                  <a:moveTo>
                    <a:pt x="2289" y="0"/>
                  </a:moveTo>
                  <a:cubicBezTo>
                    <a:pt x="1020" y="0"/>
                    <a:pt x="0" y="34"/>
                    <a:pt x="0" y="84"/>
                  </a:cubicBezTo>
                  <a:cubicBezTo>
                    <a:pt x="0" y="134"/>
                    <a:pt x="1020" y="167"/>
                    <a:pt x="2289" y="167"/>
                  </a:cubicBezTo>
                  <a:cubicBezTo>
                    <a:pt x="3543" y="167"/>
                    <a:pt x="4562" y="134"/>
                    <a:pt x="4562" y="84"/>
                  </a:cubicBezTo>
                  <a:cubicBezTo>
                    <a:pt x="4562" y="34"/>
                    <a:pt x="3543" y="0"/>
                    <a:pt x="228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7712001" y="1878755"/>
              <a:ext cx="146212" cy="5384"/>
            </a:xfrm>
            <a:custGeom>
              <a:rect b="b" l="l" r="r" t="t"/>
              <a:pathLst>
                <a:path extrusionOk="0" h="168" w="4562">
                  <a:moveTo>
                    <a:pt x="2273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67"/>
                    <a:pt x="2273" y="167"/>
                  </a:cubicBezTo>
                  <a:cubicBezTo>
                    <a:pt x="3542" y="167"/>
                    <a:pt x="4562" y="117"/>
                    <a:pt x="4562" y="84"/>
                  </a:cubicBezTo>
                  <a:cubicBezTo>
                    <a:pt x="4562" y="34"/>
                    <a:pt x="3542" y="0"/>
                    <a:pt x="22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7544380" y="1266664"/>
              <a:ext cx="1580321" cy="5384"/>
            </a:xfrm>
            <a:custGeom>
              <a:rect b="b" l="l" r="r" t="t"/>
              <a:pathLst>
                <a:path extrusionOk="0" h="168" w="49308">
                  <a:moveTo>
                    <a:pt x="24662" y="1"/>
                  </a:moveTo>
                  <a:cubicBezTo>
                    <a:pt x="11045" y="1"/>
                    <a:pt x="0" y="34"/>
                    <a:pt x="0" y="84"/>
                  </a:cubicBezTo>
                  <a:cubicBezTo>
                    <a:pt x="0" y="118"/>
                    <a:pt x="11045" y="168"/>
                    <a:pt x="24662" y="168"/>
                  </a:cubicBezTo>
                  <a:cubicBezTo>
                    <a:pt x="38280" y="168"/>
                    <a:pt x="49307" y="118"/>
                    <a:pt x="49307" y="84"/>
                  </a:cubicBezTo>
                  <a:cubicBezTo>
                    <a:pt x="49307" y="34"/>
                    <a:pt x="38280" y="1"/>
                    <a:pt x="2466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7625787" y="1197051"/>
              <a:ext cx="43941" cy="37627"/>
            </a:xfrm>
            <a:custGeom>
              <a:rect b="b" l="l" r="r" t="t"/>
              <a:pathLst>
                <a:path extrusionOk="0" h="1174" w="1371">
                  <a:moveTo>
                    <a:pt x="785" y="0"/>
                  </a:moveTo>
                  <a:cubicBezTo>
                    <a:pt x="267" y="0"/>
                    <a:pt x="0" y="635"/>
                    <a:pt x="384" y="1003"/>
                  </a:cubicBezTo>
                  <a:cubicBezTo>
                    <a:pt x="502" y="1121"/>
                    <a:pt x="646" y="1173"/>
                    <a:pt x="787" y="1173"/>
                  </a:cubicBezTo>
                  <a:cubicBezTo>
                    <a:pt x="1085" y="1173"/>
                    <a:pt x="1370" y="937"/>
                    <a:pt x="1370" y="585"/>
                  </a:cubicBezTo>
                  <a:cubicBezTo>
                    <a:pt x="1370" y="268"/>
                    <a:pt x="1120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7706649" y="1197051"/>
              <a:ext cx="43941" cy="37627"/>
            </a:xfrm>
            <a:custGeom>
              <a:rect b="b" l="l" r="r" t="t"/>
              <a:pathLst>
                <a:path extrusionOk="0" h="1174" w="1371">
                  <a:moveTo>
                    <a:pt x="785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5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7786966" y="1197051"/>
              <a:ext cx="43941" cy="37627"/>
            </a:xfrm>
            <a:custGeom>
              <a:rect b="b" l="l" r="r" t="t"/>
              <a:pathLst>
                <a:path extrusionOk="0" h="1174" w="1371">
                  <a:moveTo>
                    <a:pt x="786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6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4706705" y="1223300"/>
              <a:ext cx="1060342" cy="697793"/>
            </a:xfrm>
            <a:custGeom>
              <a:rect b="b" l="l" r="r" t="t"/>
              <a:pathLst>
                <a:path extrusionOk="0" h="21772" w="33084">
                  <a:moveTo>
                    <a:pt x="2256" y="0"/>
                  </a:moveTo>
                  <a:lnTo>
                    <a:pt x="1" y="21771"/>
                  </a:lnTo>
                  <a:lnTo>
                    <a:pt x="30561" y="21771"/>
                  </a:lnTo>
                  <a:lnTo>
                    <a:pt x="330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4812726" y="1335731"/>
              <a:ext cx="51440" cy="468603"/>
            </a:xfrm>
            <a:custGeom>
              <a:rect b="b" l="l" r="r" t="t"/>
              <a:pathLst>
                <a:path extrusionOk="0" h="14621" w="1605">
                  <a:moveTo>
                    <a:pt x="1554" y="1"/>
                  </a:moveTo>
                  <a:cubicBezTo>
                    <a:pt x="1503" y="1"/>
                    <a:pt x="1136" y="3269"/>
                    <a:pt x="719" y="7303"/>
                  </a:cubicBezTo>
                  <a:cubicBezTo>
                    <a:pt x="302" y="11329"/>
                    <a:pt x="1" y="14604"/>
                    <a:pt x="51" y="14621"/>
                  </a:cubicBezTo>
                  <a:cubicBezTo>
                    <a:pt x="84" y="14621"/>
                    <a:pt x="469" y="11346"/>
                    <a:pt x="886" y="7319"/>
                  </a:cubicBezTo>
                  <a:cubicBezTo>
                    <a:pt x="1304" y="3276"/>
                    <a:pt x="1605" y="1"/>
                    <a:pt x="1555" y="1"/>
                  </a:cubicBezTo>
                  <a:cubicBezTo>
                    <a:pt x="1555" y="1"/>
                    <a:pt x="1555" y="1"/>
                    <a:pt x="15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4894133" y="1356628"/>
              <a:ext cx="98586" cy="4840"/>
            </a:xfrm>
            <a:custGeom>
              <a:rect b="b" l="l" r="r" t="t"/>
              <a:pathLst>
                <a:path extrusionOk="0" h="151" w="3076">
                  <a:moveTo>
                    <a:pt x="1538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38" y="151"/>
                  </a:cubicBezTo>
                  <a:cubicBezTo>
                    <a:pt x="2390" y="151"/>
                    <a:pt x="3075" y="118"/>
                    <a:pt x="3075" y="67"/>
                  </a:cubicBezTo>
                  <a:cubicBezTo>
                    <a:pt x="3075" y="34"/>
                    <a:pt x="2390" y="1"/>
                    <a:pt x="15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019449" y="1356628"/>
              <a:ext cx="391491" cy="4840"/>
            </a:xfrm>
            <a:custGeom>
              <a:rect b="b" l="l" r="r" t="t"/>
              <a:pathLst>
                <a:path extrusionOk="0" h="151" w="12215">
                  <a:moveTo>
                    <a:pt x="6116" y="1"/>
                  </a:moveTo>
                  <a:cubicBezTo>
                    <a:pt x="2724" y="1"/>
                    <a:pt x="0" y="34"/>
                    <a:pt x="0" y="67"/>
                  </a:cubicBezTo>
                  <a:cubicBezTo>
                    <a:pt x="0" y="118"/>
                    <a:pt x="2741" y="151"/>
                    <a:pt x="6116" y="151"/>
                  </a:cubicBezTo>
                  <a:cubicBezTo>
                    <a:pt x="9491" y="151"/>
                    <a:pt x="12214" y="118"/>
                    <a:pt x="12214" y="67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4882884" y="1604567"/>
              <a:ext cx="98041" cy="4872"/>
            </a:xfrm>
            <a:custGeom>
              <a:rect b="b" l="l" r="r" t="t"/>
              <a:pathLst>
                <a:path extrusionOk="0" h="152" w="3059">
                  <a:moveTo>
                    <a:pt x="1521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21" y="151"/>
                  </a:cubicBezTo>
                  <a:cubicBezTo>
                    <a:pt x="2373" y="151"/>
                    <a:pt x="3058" y="118"/>
                    <a:pt x="3058" y="67"/>
                  </a:cubicBezTo>
                  <a:cubicBezTo>
                    <a:pt x="3058" y="34"/>
                    <a:pt x="2373" y="1"/>
                    <a:pt x="15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5007655" y="1604567"/>
              <a:ext cx="392036" cy="4872"/>
            </a:xfrm>
            <a:custGeom>
              <a:rect b="b" l="l" r="r" t="t"/>
              <a:pathLst>
                <a:path extrusionOk="0" h="152" w="12232">
                  <a:moveTo>
                    <a:pt x="6116" y="1"/>
                  </a:moveTo>
                  <a:cubicBezTo>
                    <a:pt x="2741" y="1"/>
                    <a:pt x="1" y="34"/>
                    <a:pt x="1" y="67"/>
                  </a:cubicBezTo>
                  <a:cubicBezTo>
                    <a:pt x="1" y="118"/>
                    <a:pt x="2741" y="151"/>
                    <a:pt x="6116" y="151"/>
                  </a:cubicBezTo>
                  <a:cubicBezTo>
                    <a:pt x="9491" y="151"/>
                    <a:pt x="12232" y="118"/>
                    <a:pt x="12232" y="67"/>
                  </a:cubicBezTo>
                  <a:cubicBezTo>
                    <a:pt x="12232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4874327" y="1718633"/>
              <a:ext cx="391491" cy="5384"/>
            </a:xfrm>
            <a:custGeom>
              <a:rect b="b" l="l" r="r" t="t"/>
              <a:pathLst>
                <a:path extrusionOk="0" h="168" w="12215">
                  <a:moveTo>
                    <a:pt x="6116" y="1"/>
                  </a:moveTo>
                  <a:cubicBezTo>
                    <a:pt x="2741" y="1"/>
                    <a:pt x="0" y="34"/>
                    <a:pt x="0" y="84"/>
                  </a:cubicBezTo>
                  <a:cubicBezTo>
                    <a:pt x="0" y="134"/>
                    <a:pt x="2741" y="168"/>
                    <a:pt x="6116" y="168"/>
                  </a:cubicBezTo>
                  <a:cubicBezTo>
                    <a:pt x="9491" y="168"/>
                    <a:pt x="12214" y="134"/>
                    <a:pt x="12214" y="84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4897338" y="1426241"/>
              <a:ext cx="138744" cy="5384"/>
            </a:xfrm>
            <a:custGeom>
              <a:rect b="b" l="l" r="r" t="t"/>
              <a:pathLst>
                <a:path extrusionOk="0" h="168" w="4329">
                  <a:moveTo>
                    <a:pt x="2173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34"/>
                    <a:pt x="970" y="168"/>
                    <a:pt x="2173" y="168"/>
                  </a:cubicBezTo>
                  <a:cubicBezTo>
                    <a:pt x="3359" y="168"/>
                    <a:pt x="4328" y="134"/>
                    <a:pt x="4328" y="84"/>
                  </a:cubicBezTo>
                  <a:cubicBezTo>
                    <a:pt x="4328" y="34"/>
                    <a:pt x="3359" y="1"/>
                    <a:pt x="21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4894133" y="1529057"/>
              <a:ext cx="138200" cy="4872"/>
            </a:xfrm>
            <a:custGeom>
              <a:rect b="b" l="l" r="r" t="t"/>
              <a:pathLst>
                <a:path extrusionOk="0" h="152" w="4312">
                  <a:moveTo>
                    <a:pt x="2156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18"/>
                    <a:pt x="970" y="151"/>
                    <a:pt x="2156" y="151"/>
                  </a:cubicBezTo>
                  <a:cubicBezTo>
                    <a:pt x="3342" y="151"/>
                    <a:pt x="4311" y="118"/>
                    <a:pt x="4311" y="84"/>
                  </a:cubicBezTo>
                  <a:cubicBezTo>
                    <a:pt x="4311" y="34"/>
                    <a:pt x="3342" y="1"/>
                    <a:pt x="21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010892" y="1675782"/>
              <a:ext cx="138712" cy="4872"/>
            </a:xfrm>
            <a:custGeom>
              <a:rect b="b" l="l" r="r" t="t"/>
              <a:pathLst>
                <a:path extrusionOk="0" h="152" w="4328">
                  <a:moveTo>
                    <a:pt x="2172" y="1"/>
                  </a:moveTo>
                  <a:cubicBezTo>
                    <a:pt x="969" y="1"/>
                    <a:pt x="0" y="34"/>
                    <a:pt x="0" y="84"/>
                  </a:cubicBezTo>
                  <a:cubicBezTo>
                    <a:pt x="0" y="118"/>
                    <a:pt x="969" y="151"/>
                    <a:pt x="2172" y="151"/>
                  </a:cubicBezTo>
                  <a:cubicBezTo>
                    <a:pt x="3359" y="151"/>
                    <a:pt x="4328" y="118"/>
                    <a:pt x="4328" y="84"/>
                  </a:cubicBezTo>
                  <a:cubicBezTo>
                    <a:pt x="4328" y="34"/>
                    <a:pt x="3359" y="1"/>
                    <a:pt x="21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5185981" y="1426241"/>
              <a:ext cx="353479" cy="5384"/>
            </a:xfrm>
            <a:custGeom>
              <a:rect b="b" l="l" r="r" t="t"/>
              <a:pathLst>
                <a:path extrusionOk="0" h="168" w="11029">
                  <a:moveTo>
                    <a:pt x="5515" y="1"/>
                  </a:moveTo>
                  <a:cubicBezTo>
                    <a:pt x="2474" y="1"/>
                    <a:pt x="1" y="34"/>
                    <a:pt x="1" y="84"/>
                  </a:cubicBezTo>
                  <a:cubicBezTo>
                    <a:pt x="1" y="134"/>
                    <a:pt x="2474" y="168"/>
                    <a:pt x="5515" y="168"/>
                  </a:cubicBezTo>
                  <a:cubicBezTo>
                    <a:pt x="8556" y="168"/>
                    <a:pt x="11028" y="134"/>
                    <a:pt x="11028" y="84"/>
                  </a:cubicBezTo>
                  <a:cubicBezTo>
                    <a:pt x="11028" y="34"/>
                    <a:pt x="8556" y="1"/>
                    <a:pt x="55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5076754" y="1534954"/>
              <a:ext cx="353447" cy="5384"/>
            </a:xfrm>
            <a:custGeom>
              <a:rect b="b" l="l" r="r" t="t"/>
              <a:pathLst>
                <a:path extrusionOk="0" h="168" w="11028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7"/>
                    <a:pt x="2473" y="168"/>
                    <a:pt x="5514" y="168"/>
                  </a:cubicBezTo>
                  <a:cubicBezTo>
                    <a:pt x="8555" y="168"/>
                    <a:pt x="11028" y="117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5198320" y="1675782"/>
              <a:ext cx="353447" cy="4872"/>
            </a:xfrm>
            <a:custGeom>
              <a:rect b="b" l="l" r="r" t="t"/>
              <a:pathLst>
                <a:path extrusionOk="0" h="152" w="11028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8"/>
                    <a:pt x="2473" y="151"/>
                    <a:pt x="5514" y="151"/>
                  </a:cubicBezTo>
                  <a:cubicBezTo>
                    <a:pt x="8572" y="151"/>
                    <a:pt x="11028" y="118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4875384" y="1801642"/>
              <a:ext cx="354024" cy="4840"/>
            </a:xfrm>
            <a:custGeom>
              <a:rect b="b" l="l" r="r" t="t"/>
              <a:pathLst>
                <a:path extrusionOk="0" h="151" w="11046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17"/>
                    <a:pt x="2474" y="151"/>
                    <a:pt x="5531" y="151"/>
                  </a:cubicBezTo>
                  <a:cubicBezTo>
                    <a:pt x="8572" y="151"/>
                    <a:pt x="11045" y="117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5266843" y="1801642"/>
              <a:ext cx="353479" cy="4840"/>
            </a:xfrm>
            <a:custGeom>
              <a:rect b="b" l="l" r="r" t="t"/>
              <a:pathLst>
                <a:path extrusionOk="0" h="151" w="11029">
                  <a:moveTo>
                    <a:pt x="5515" y="0"/>
                  </a:moveTo>
                  <a:cubicBezTo>
                    <a:pt x="2457" y="0"/>
                    <a:pt x="1" y="34"/>
                    <a:pt x="1" y="84"/>
                  </a:cubicBezTo>
                  <a:cubicBezTo>
                    <a:pt x="1" y="117"/>
                    <a:pt x="2457" y="151"/>
                    <a:pt x="5515" y="151"/>
                  </a:cubicBezTo>
                  <a:cubicBezTo>
                    <a:pt x="8556" y="151"/>
                    <a:pt x="11028" y="117"/>
                    <a:pt x="11028" y="84"/>
                  </a:cubicBezTo>
                  <a:cubicBezTo>
                    <a:pt x="11028" y="34"/>
                    <a:pt x="8556" y="0"/>
                    <a:pt x="55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4875384" y="1842346"/>
              <a:ext cx="354024" cy="5384"/>
            </a:xfrm>
            <a:custGeom>
              <a:rect b="b" l="l" r="r" t="t"/>
              <a:pathLst>
                <a:path extrusionOk="0" h="168" w="11046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34"/>
                    <a:pt x="2474" y="167"/>
                    <a:pt x="5531" y="167"/>
                  </a:cubicBezTo>
                  <a:cubicBezTo>
                    <a:pt x="8572" y="167"/>
                    <a:pt x="11045" y="134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4892531" y="1455695"/>
              <a:ext cx="353992" cy="5384"/>
            </a:xfrm>
            <a:custGeom>
              <a:rect b="b" l="l" r="r" t="t"/>
              <a:pathLst>
                <a:path extrusionOk="0" h="168" w="11045">
                  <a:moveTo>
                    <a:pt x="5531" y="1"/>
                  </a:moveTo>
                  <a:cubicBezTo>
                    <a:pt x="2473" y="1"/>
                    <a:pt x="1" y="34"/>
                    <a:pt x="1" y="84"/>
                  </a:cubicBezTo>
                  <a:cubicBezTo>
                    <a:pt x="1" y="134"/>
                    <a:pt x="2473" y="168"/>
                    <a:pt x="5531" y="168"/>
                  </a:cubicBezTo>
                  <a:cubicBezTo>
                    <a:pt x="8572" y="168"/>
                    <a:pt x="11045" y="134"/>
                    <a:pt x="11045" y="84"/>
                  </a:cubicBezTo>
                  <a:cubicBezTo>
                    <a:pt x="11045" y="34"/>
                    <a:pt x="8572" y="1"/>
                    <a:pt x="55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5061210" y="1426785"/>
              <a:ext cx="91086" cy="4840"/>
            </a:xfrm>
            <a:custGeom>
              <a:rect b="b" l="l" r="r" t="t"/>
              <a:pathLst>
                <a:path extrusionOk="0" h="151" w="2842">
                  <a:moveTo>
                    <a:pt x="1421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21" y="151"/>
                  </a:cubicBezTo>
                  <a:cubicBezTo>
                    <a:pt x="2206" y="151"/>
                    <a:pt x="2841" y="117"/>
                    <a:pt x="2841" y="84"/>
                  </a:cubicBezTo>
                  <a:cubicBezTo>
                    <a:pt x="2841" y="34"/>
                    <a:pt x="2206" y="0"/>
                    <a:pt x="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4878621" y="1638315"/>
              <a:ext cx="91054" cy="4840"/>
            </a:xfrm>
            <a:custGeom>
              <a:rect b="b" l="l" r="r" t="t"/>
              <a:pathLst>
                <a:path extrusionOk="0" h="151" w="2841">
                  <a:moveTo>
                    <a:pt x="1420" y="0"/>
                  </a:moveTo>
                  <a:cubicBezTo>
                    <a:pt x="635" y="0"/>
                    <a:pt x="0" y="34"/>
                    <a:pt x="0" y="67"/>
                  </a:cubicBezTo>
                  <a:cubicBezTo>
                    <a:pt x="0" y="117"/>
                    <a:pt x="635" y="151"/>
                    <a:pt x="1420" y="151"/>
                  </a:cubicBezTo>
                  <a:cubicBezTo>
                    <a:pt x="2206" y="151"/>
                    <a:pt x="2841" y="117"/>
                    <a:pt x="2841" y="67"/>
                  </a:cubicBezTo>
                  <a:cubicBezTo>
                    <a:pt x="2841" y="34"/>
                    <a:pt x="2206" y="0"/>
                    <a:pt x="14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4876474" y="1675782"/>
              <a:ext cx="91054" cy="4872"/>
            </a:xfrm>
            <a:custGeom>
              <a:rect b="b" l="l" r="r" t="t"/>
              <a:pathLst>
                <a:path extrusionOk="0" h="152" w="2841">
                  <a:moveTo>
                    <a:pt x="1420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51"/>
                    <a:pt x="1420" y="151"/>
                  </a:cubicBezTo>
                  <a:cubicBezTo>
                    <a:pt x="2206" y="151"/>
                    <a:pt x="2841" y="118"/>
                    <a:pt x="2841" y="84"/>
                  </a:cubicBezTo>
                  <a:cubicBezTo>
                    <a:pt x="2841" y="34"/>
                    <a:pt x="2206" y="1"/>
                    <a:pt x="14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4772055" y="1294515"/>
              <a:ext cx="984288" cy="5384"/>
            </a:xfrm>
            <a:custGeom>
              <a:rect b="b" l="l" r="r" t="t"/>
              <a:pathLst>
                <a:path extrusionOk="0" h="168" w="30711">
                  <a:moveTo>
                    <a:pt x="15355" y="0"/>
                  </a:moveTo>
                  <a:cubicBezTo>
                    <a:pt x="6867" y="0"/>
                    <a:pt x="0" y="34"/>
                    <a:pt x="0" y="84"/>
                  </a:cubicBezTo>
                  <a:cubicBezTo>
                    <a:pt x="0" y="117"/>
                    <a:pt x="6867" y="167"/>
                    <a:pt x="15355" y="167"/>
                  </a:cubicBezTo>
                  <a:cubicBezTo>
                    <a:pt x="23827" y="167"/>
                    <a:pt x="30710" y="117"/>
                    <a:pt x="30710" y="84"/>
                  </a:cubicBezTo>
                  <a:cubicBezTo>
                    <a:pt x="30710" y="34"/>
                    <a:pt x="23827" y="0"/>
                    <a:pt x="153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4822918" y="1252209"/>
              <a:ext cx="27339" cy="23364"/>
            </a:xfrm>
            <a:custGeom>
              <a:rect b="b" l="l" r="r" t="t"/>
              <a:pathLst>
                <a:path extrusionOk="0" h="729" w="853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4872724" y="1252209"/>
              <a:ext cx="27339" cy="23364"/>
            </a:xfrm>
            <a:custGeom>
              <a:rect b="b" l="l" r="r" t="t"/>
              <a:pathLst>
                <a:path extrusionOk="0" h="729" w="853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10" y="695"/>
                    <a:pt x="402" y="728"/>
                    <a:pt x="491" y="728"/>
                  </a:cubicBezTo>
                  <a:cubicBezTo>
                    <a:pt x="677" y="728"/>
                    <a:pt x="852" y="582"/>
                    <a:pt x="852" y="368"/>
                  </a:cubicBezTo>
                  <a:cubicBezTo>
                    <a:pt x="852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4923043" y="1252209"/>
              <a:ext cx="27371" cy="23364"/>
            </a:xfrm>
            <a:custGeom>
              <a:rect b="b" l="l" r="r" t="t"/>
              <a:pathLst>
                <a:path extrusionOk="0" h="729" w="854">
                  <a:moveTo>
                    <a:pt x="485" y="0"/>
                  </a:moveTo>
                  <a:cubicBezTo>
                    <a:pt x="168" y="0"/>
                    <a:pt x="1" y="385"/>
                    <a:pt x="235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7882283" y="2757533"/>
              <a:ext cx="493762" cy="1596891"/>
            </a:xfrm>
            <a:custGeom>
              <a:rect b="b" l="l" r="r" t="t"/>
              <a:pathLst>
                <a:path extrusionOk="0" h="49825" w="15406">
                  <a:moveTo>
                    <a:pt x="0" y="0"/>
                  </a:moveTo>
                  <a:lnTo>
                    <a:pt x="0" y="49825"/>
                  </a:lnTo>
                  <a:lnTo>
                    <a:pt x="15406" y="49825"/>
                  </a:lnTo>
                  <a:lnTo>
                    <a:pt x="1540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8376013" y="2758046"/>
              <a:ext cx="418797" cy="1596378"/>
            </a:xfrm>
            <a:custGeom>
              <a:rect b="b" l="l" r="r" t="t"/>
              <a:pathLst>
                <a:path extrusionOk="0" h="49809" w="13067">
                  <a:moveTo>
                    <a:pt x="1" y="1"/>
                  </a:moveTo>
                  <a:lnTo>
                    <a:pt x="1" y="49809"/>
                  </a:lnTo>
                  <a:lnTo>
                    <a:pt x="13067" y="49809"/>
                  </a:lnTo>
                  <a:lnTo>
                    <a:pt x="130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7920839" y="2822307"/>
              <a:ext cx="396298" cy="343832"/>
            </a:xfrm>
            <a:custGeom>
              <a:rect b="b" l="l" r="r" t="t"/>
              <a:pathLst>
                <a:path extrusionOk="0" h="10728" w="12365">
                  <a:moveTo>
                    <a:pt x="0" y="1"/>
                  </a:moveTo>
                  <a:lnTo>
                    <a:pt x="0" y="10728"/>
                  </a:lnTo>
                  <a:lnTo>
                    <a:pt x="12365" y="10728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7920839" y="3205208"/>
              <a:ext cx="396298" cy="344345"/>
            </a:xfrm>
            <a:custGeom>
              <a:rect b="b" l="l" r="r" t="t"/>
              <a:pathLst>
                <a:path extrusionOk="0" h="10744" w="12365">
                  <a:moveTo>
                    <a:pt x="0" y="0"/>
                  </a:moveTo>
                  <a:lnTo>
                    <a:pt x="0" y="10744"/>
                  </a:lnTo>
                  <a:lnTo>
                    <a:pt x="12365" y="10744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7920839" y="3588077"/>
              <a:ext cx="396298" cy="344377"/>
            </a:xfrm>
            <a:custGeom>
              <a:rect b="b" l="l" r="r" t="t"/>
              <a:pathLst>
                <a:path extrusionOk="0" h="10745" w="12365">
                  <a:moveTo>
                    <a:pt x="0" y="1"/>
                  </a:moveTo>
                  <a:lnTo>
                    <a:pt x="0" y="10745"/>
                  </a:lnTo>
                  <a:lnTo>
                    <a:pt x="12365" y="10745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7920839" y="3971523"/>
              <a:ext cx="396298" cy="343832"/>
            </a:xfrm>
            <a:custGeom>
              <a:rect b="b" l="l" r="r" t="t"/>
              <a:pathLst>
                <a:path extrusionOk="0" h="10728" w="12365">
                  <a:moveTo>
                    <a:pt x="0" y="0"/>
                  </a:moveTo>
                  <a:lnTo>
                    <a:pt x="0" y="10727"/>
                  </a:lnTo>
                  <a:lnTo>
                    <a:pt x="12365" y="10727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8086858" y="2872112"/>
              <a:ext cx="32146" cy="27659"/>
            </a:xfrm>
            <a:custGeom>
              <a:rect b="b" l="l" r="r" t="t"/>
              <a:pathLst>
                <a:path extrusionOk="0" h="863" w="1003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8086858" y="3259821"/>
              <a:ext cx="32146" cy="27339"/>
            </a:xfrm>
            <a:custGeom>
              <a:rect b="b" l="l" r="r" t="t"/>
              <a:pathLst>
                <a:path extrusionOk="0" h="853" w="1003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7"/>
                    <a:pt x="1003" y="418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8086858" y="3646985"/>
              <a:ext cx="32146" cy="27659"/>
            </a:xfrm>
            <a:custGeom>
              <a:rect b="b" l="l" r="r" t="t"/>
              <a:pathLst>
                <a:path extrusionOk="0" h="863" w="1003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201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8086858" y="4034694"/>
              <a:ext cx="32146" cy="27371"/>
            </a:xfrm>
            <a:custGeom>
              <a:rect b="b" l="l" r="r" t="t"/>
              <a:pathLst>
                <a:path extrusionOk="0" h="854" w="1003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8"/>
                    <a:pt x="1003" y="419"/>
                  </a:cubicBezTo>
                  <a:cubicBezTo>
                    <a:pt x="1003" y="185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7882283" y="4354393"/>
              <a:ext cx="57337" cy="320821"/>
            </a:xfrm>
            <a:custGeom>
              <a:rect b="b" l="l" r="r" t="t"/>
              <a:pathLst>
                <a:path extrusionOk="0" h="10010" w="1789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8316593" y="4354393"/>
              <a:ext cx="57305" cy="320821"/>
            </a:xfrm>
            <a:custGeom>
              <a:rect b="b" l="l" r="r" t="t"/>
              <a:pathLst>
                <a:path extrusionOk="0" h="10010" w="1788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8731608" y="4354393"/>
              <a:ext cx="56793" cy="320821"/>
            </a:xfrm>
            <a:custGeom>
              <a:rect b="b" l="l" r="r" t="t"/>
              <a:pathLst>
                <a:path extrusionOk="0" h="10010" w="1772">
                  <a:moveTo>
                    <a:pt x="0" y="1"/>
                  </a:moveTo>
                  <a:lnTo>
                    <a:pt x="0" y="10009"/>
                  </a:lnTo>
                  <a:lnTo>
                    <a:pt x="1771" y="10009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3690303" y="4272954"/>
              <a:ext cx="403285" cy="315853"/>
            </a:xfrm>
            <a:custGeom>
              <a:rect b="b" l="l" r="r" t="t"/>
              <a:pathLst>
                <a:path extrusionOk="0" h="9855" w="12583">
                  <a:moveTo>
                    <a:pt x="8578" y="0"/>
                  </a:moveTo>
                  <a:cubicBezTo>
                    <a:pt x="7317" y="0"/>
                    <a:pt x="6147" y="819"/>
                    <a:pt x="5498" y="1907"/>
                  </a:cubicBezTo>
                  <a:cubicBezTo>
                    <a:pt x="4930" y="2876"/>
                    <a:pt x="4696" y="4096"/>
                    <a:pt x="3827" y="4831"/>
                  </a:cubicBezTo>
                  <a:cubicBezTo>
                    <a:pt x="3376" y="5215"/>
                    <a:pt x="2791" y="5416"/>
                    <a:pt x="2240" y="5650"/>
                  </a:cubicBezTo>
                  <a:cubicBezTo>
                    <a:pt x="1688" y="5884"/>
                    <a:pt x="1070" y="6134"/>
                    <a:pt x="786" y="6669"/>
                  </a:cubicBezTo>
                  <a:cubicBezTo>
                    <a:pt x="1" y="8106"/>
                    <a:pt x="1020" y="9342"/>
                    <a:pt x="1471" y="9727"/>
                  </a:cubicBezTo>
                  <a:lnTo>
                    <a:pt x="1655" y="9610"/>
                  </a:lnTo>
                  <a:lnTo>
                    <a:pt x="9775" y="9844"/>
                  </a:lnTo>
                  <a:cubicBezTo>
                    <a:pt x="9914" y="9850"/>
                    <a:pt x="10057" y="9854"/>
                    <a:pt x="10200" y="9854"/>
                  </a:cubicBezTo>
                  <a:cubicBezTo>
                    <a:pt x="10832" y="9854"/>
                    <a:pt x="11481" y="9767"/>
                    <a:pt x="11931" y="9359"/>
                  </a:cubicBezTo>
                  <a:cubicBezTo>
                    <a:pt x="12532" y="8808"/>
                    <a:pt x="12582" y="7872"/>
                    <a:pt x="12566" y="7053"/>
                  </a:cubicBezTo>
                  <a:cubicBezTo>
                    <a:pt x="12549" y="5566"/>
                    <a:pt x="12532" y="4029"/>
                    <a:pt x="11981" y="2659"/>
                  </a:cubicBezTo>
                  <a:cubicBezTo>
                    <a:pt x="11413" y="1272"/>
                    <a:pt x="10176" y="69"/>
                    <a:pt x="8689" y="2"/>
                  </a:cubicBezTo>
                  <a:cubicBezTo>
                    <a:pt x="8652" y="1"/>
                    <a:pt x="8615" y="0"/>
                    <a:pt x="857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3551078" y="3872457"/>
              <a:ext cx="684428" cy="801154"/>
            </a:xfrm>
            <a:custGeom>
              <a:rect b="b" l="l" r="r" t="t"/>
              <a:pathLst>
                <a:path extrusionOk="0" h="24997" w="21355">
                  <a:moveTo>
                    <a:pt x="2423" y="201"/>
                  </a:moveTo>
                  <a:cubicBezTo>
                    <a:pt x="2507" y="652"/>
                    <a:pt x="2891" y="3075"/>
                    <a:pt x="3426" y="6349"/>
                  </a:cubicBezTo>
                  <a:lnTo>
                    <a:pt x="1287" y="6349"/>
                  </a:lnTo>
                  <a:lnTo>
                    <a:pt x="251" y="201"/>
                  </a:lnTo>
                  <a:close/>
                  <a:moveTo>
                    <a:pt x="6968" y="201"/>
                  </a:moveTo>
                  <a:lnTo>
                    <a:pt x="7453" y="6349"/>
                  </a:lnTo>
                  <a:lnTo>
                    <a:pt x="3643" y="6349"/>
                  </a:lnTo>
                  <a:cubicBezTo>
                    <a:pt x="3509" y="5497"/>
                    <a:pt x="3376" y="4695"/>
                    <a:pt x="3259" y="3977"/>
                  </a:cubicBezTo>
                  <a:cubicBezTo>
                    <a:pt x="2858" y="1487"/>
                    <a:pt x="2707" y="552"/>
                    <a:pt x="2624" y="201"/>
                  </a:cubicBezTo>
                  <a:close/>
                  <a:moveTo>
                    <a:pt x="11128" y="201"/>
                  </a:moveTo>
                  <a:lnTo>
                    <a:pt x="11262" y="6349"/>
                  </a:lnTo>
                  <a:lnTo>
                    <a:pt x="7670" y="6349"/>
                  </a:lnTo>
                  <a:lnTo>
                    <a:pt x="7185" y="201"/>
                  </a:lnTo>
                  <a:close/>
                  <a:moveTo>
                    <a:pt x="15389" y="201"/>
                  </a:moveTo>
                  <a:lnTo>
                    <a:pt x="15189" y="6349"/>
                  </a:lnTo>
                  <a:lnTo>
                    <a:pt x="11479" y="6349"/>
                  </a:lnTo>
                  <a:lnTo>
                    <a:pt x="11346" y="201"/>
                  </a:lnTo>
                  <a:close/>
                  <a:moveTo>
                    <a:pt x="18547" y="201"/>
                  </a:moveTo>
                  <a:lnTo>
                    <a:pt x="18029" y="6349"/>
                  </a:lnTo>
                  <a:lnTo>
                    <a:pt x="15406" y="6349"/>
                  </a:lnTo>
                  <a:lnTo>
                    <a:pt x="15606" y="201"/>
                  </a:lnTo>
                  <a:close/>
                  <a:moveTo>
                    <a:pt x="21103" y="201"/>
                  </a:moveTo>
                  <a:lnTo>
                    <a:pt x="20385" y="6349"/>
                  </a:lnTo>
                  <a:lnTo>
                    <a:pt x="18230" y="6349"/>
                  </a:lnTo>
                  <a:lnTo>
                    <a:pt x="18764" y="201"/>
                  </a:lnTo>
                  <a:close/>
                  <a:moveTo>
                    <a:pt x="3676" y="7937"/>
                  </a:moveTo>
                  <a:cubicBezTo>
                    <a:pt x="3994" y="9975"/>
                    <a:pt x="4361" y="12264"/>
                    <a:pt x="4729" y="14553"/>
                  </a:cubicBezTo>
                  <a:lnTo>
                    <a:pt x="2657" y="14553"/>
                  </a:lnTo>
                  <a:lnTo>
                    <a:pt x="1538" y="7937"/>
                  </a:lnTo>
                  <a:close/>
                  <a:moveTo>
                    <a:pt x="7570" y="7937"/>
                  </a:moveTo>
                  <a:lnTo>
                    <a:pt x="8087" y="14553"/>
                  </a:lnTo>
                  <a:lnTo>
                    <a:pt x="4930" y="14553"/>
                  </a:lnTo>
                  <a:cubicBezTo>
                    <a:pt x="4829" y="13885"/>
                    <a:pt x="4729" y="13200"/>
                    <a:pt x="4612" y="12532"/>
                  </a:cubicBezTo>
                  <a:cubicBezTo>
                    <a:pt x="4361" y="10961"/>
                    <a:pt x="4128" y="9407"/>
                    <a:pt x="3894" y="7937"/>
                  </a:cubicBezTo>
                  <a:close/>
                  <a:moveTo>
                    <a:pt x="11312" y="7937"/>
                  </a:moveTo>
                  <a:lnTo>
                    <a:pt x="11463" y="14553"/>
                  </a:lnTo>
                  <a:lnTo>
                    <a:pt x="8305" y="14553"/>
                  </a:lnTo>
                  <a:lnTo>
                    <a:pt x="7787" y="7937"/>
                  </a:lnTo>
                  <a:close/>
                  <a:moveTo>
                    <a:pt x="15139" y="7937"/>
                  </a:moveTo>
                  <a:lnTo>
                    <a:pt x="14921" y="14553"/>
                  </a:lnTo>
                  <a:lnTo>
                    <a:pt x="11663" y="14553"/>
                  </a:lnTo>
                  <a:lnTo>
                    <a:pt x="11513" y="7937"/>
                  </a:lnTo>
                  <a:close/>
                  <a:moveTo>
                    <a:pt x="17895" y="7937"/>
                  </a:moveTo>
                  <a:lnTo>
                    <a:pt x="17327" y="14553"/>
                  </a:lnTo>
                  <a:lnTo>
                    <a:pt x="15122" y="14553"/>
                  </a:lnTo>
                  <a:lnTo>
                    <a:pt x="15356" y="7937"/>
                  </a:lnTo>
                  <a:close/>
                  <a:moveTo>
                    <a:pt x="20201" y="7937"/>
                  </a:moveTo>
                  <a:lnTo>
                    <a:pt x="19416" y="14553"/>
                  </a:lnTo>
                  <a:lnTo>
                    <a:pt x="17528" y="14553"/>
                  </a:lnTo>
                  <a:lnTo>
                    <a:pt x="18096" y="7937"/>
                  </a:lnTo>
                  <a:close/>
                  <a:moveTo>
                    <a:pt x="4980" y="16141"/>
                  </a:moveTo>
                  <a:cubicBezTo>
                    <a:pt x="5280" y="18146"/>
                    <a:pt x="5598" y="20101"/>
                    <a:pt x="5882" y="21905"/>
                  </a:cubicBezTo>
                  <a:lnTo>
                    <a:pt x="3894" y="21905"/>
                  </a:lnTo>
                  <a:lnTo>
                    <a:pt x="2925" y="16141"/>
                  </a:lnTo>
                  <a:close/>
                  <a:moveTo>
                    <a:pt x="8221" y="16141"/>
                  </a:moveTo>
                  <a:lnTo>
                    <a:pt x="8672" y="21905"/>
                  </a:lnTo>
                  <a:lnTo>
                    <a:pt x="6099" y="21905"/>
                  </a:lnTo>
                  <a:cubicBezTo>
                    <a:pt x="5849" y="20351"/>
                    <a:pt x="5531" y="18329"/>
                    <a:pt x="5180" y="16141"/>
                  </a:cubicBezTo>
                  <a:close/>
                  <a:moveTo>
                    <a:pt x="11496" y="16141"/>
                  </a:moveTo>
                  <a:lnTo>
                    <a:pt x="11630" y="21905"/>
                  </a:lnTo>
                  <a:lnTo>
                    <a:pt x="8873" y="21905"/>
                  </a:lnTo>
                  <a:lnTo>
                    <a:pt x="8422" y="16141"/>
                  </a:lnTo>
                  <a:close/>
                  <a:moveTo>
                    <a:pt x="14854" y="16141"/>
                  </a:moveTo>
                  <a:lnTo>
                    <a:pt x="14671" y="21905"/>
                  </a:lnTo>
                  <a:lnTo>
                    <a:pt x="11847" y="21905"/>
                  </a:lnTo>
                  <a:lnTo>
                    <a:pt x="11713" y="16141"/>
                  </a:lnTo>
                  <a:close/>
                  <a:moveTo>
                    <a:pt x="17177" y="16141"/>
                  </a:moveTo>
                  <a:lnTo>
                    <a:pt x="16692" y="21905"/>
                  </a:lnTo>
                  <a:lnTo>
                    <a:pt x="14888" y="21905"/>
                  </a:lnTo>
                  <a:lnTo>
                    <a:pt x="15072" y="16141"/>
                  </a:lnTo>
                  <a:close/>
                  <a:moveTo>
                    <a:pt x="19232" y="16141"/>
                  </a:moveTo>
                  <a:lnTo>
                    <a:pt x="18547" y="21905"/>
                  </a:lnTo>
                  <a:lnTo>
                    <a:pt x="16910" y="21905"/>
                  </a:lnTo>
                  <a:lnTo>
                    <a:pt x="17394" y="16141"/>
                  </a:lnTo>
                  <a:close/>
                  <a:moveTo>
                    <a:pt x="1" y="0"/>
                  </a:moveTo>
                  <a:lnTo>
                    <a:pt x="3844" y="22824"/>
                  </a:lnTo>
                  <a:cubicBezTo>
                    <a:pt x="4011" y="23793"/>
                    <a:pt x="4712" y="24595"/>
                    <a:pt x="5665" y="24862"/>
                  </a:cubicBezTo>
                  <a:cubicBezTo>
                    <a:pt x="5681" y="24862"/>
                    <a:pt x="5715" y="24879"/>
                    <a:pt x="5732" y="24879"/>
                  </a:cubicBezTo>
                  <a:cubicBezTo>
                    <a:pt x="5798" y="24896"/>
                    <a:pt x="5865" y="24913"/>
                    <a:pt x="5932" y="24929"/>
                  </a:cubicBezTo>
                  <a:cubicBezTo>
                    <a:pt x="6066" y="24963"/>
                    <a:pt x="6216" y="24979"/>
                    <a:pt x="6367" y="24979"/>
                  </a:cubicBezTo>
                  <a:cubicBezTo>
                    <a:pt x="6367" y="24979"/>
                    <a:pt x="6367" y="24996"/>
                    <a:pt x="6367" y="24996"/>
                  </a:cubicBezTo>
                  <a:lnTo>
                    <a:pt x="6467" y="24979"/>
                  </a:lnTo>
                  <a:lnTo>
                    <a:pt x="15991" y="24979"/>
                  </a:lnTo>
                  <a:cubicBezTo>
                    <a:pt x="16158" y="24979"/>
                    <a:pt x="16342" y="24963"/>
                    <a:pt x="16509" y="24929"/>
                  </a:cubicBezTo>
                  <a:cubicBezTo>
                    <a:pt x="17645" y="24762"/>
                    <a:pt x="18530" y="23843"/>
                    <a:pt x="18664" y="22707"/>
                  </a:cubicBezTo>
                  <a:lnTo>
                    <a:pt x="20519" y="6968"/>
                  </a:lnTo>
                  <a:lnTo>
                    <a:pt x="20602" y="6349"/>
                  </a:lnTo>
                  <a:lnTo>
                    <a:pt x="21337" y="117"/>
                  </a:lnTo>
                  <a:lnTo>
                    <a:pt x="213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5215435" y="1824654"/>
              <a:ext cx="1158896" cy="762598"/>
            </a:xfrm>
            <a:custGeom>
              <a:rect b="b" l="l" r="r" t="t"/>
              <a:pathLst>
                <a:path extrusionOk="0" h="23794" w="36159">
                  <a:moveTo>
                    <a:pt x="2474" y="1"/>
                  </a:moveTo>
                  <a:lnTo>
                    <a:pt x="1" y="23794"/>
                  </a:lnTo>
                  <a:lnTo>
                    <a:pt x="33401" y="23794"/>
                  </a:lnTo>
                  <a:lnTo>
                    <a:pt x="361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5161366" y="1824654"/>
              <a:ext cx="1158319" cy="762598"/>
            </a:xfrm>
            <a:custGeom>
              <a:rect b="b" l="l" r="r" t="t"/>
              <a:pathLst>
                <a:path extrusionOk="0" h="23794" w="36141">
                  <a:moveTo>
                    <a:pt x="2456" y="1"/>
                  </a:moveTo>
                  <a:lnTo>
                    <a:pt x="0" y="23794"/>
                  </a:lnTo>
                  <a:lnTo>
                    <a:pt x="33384" y="23794"/>
                  </a:lnTo>
                  <a:lnTo>
                    <a:pt x="3614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5198320" y="1845006"/>
              <a:ext cx="1075310" cy="707440"/>
            </a:xfrm>
            <a:custGeom>
              <a:rect b="b" l="l" r="r" t="t"/>
              <a:pathLst>
                <a:path extrusionOk="0" h="22073" w="33551">
                  <a:moveTo>
                    <a:pt x="2306" y="1"/>
                  </a:moveTo>
                  <a:lnTo>
                    <a:pt x="0" y="22073"/>
                  </a:lnTo>
                  <a:lnTo>
                    <a:pt x="30995" y="22073"/>
                  </a:lnTo>
                  <a:lnTo>
                    <a:pt x="3355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5305944" y="1959617"/>
              <a:ext cx="50895" cy="475013"/>
            </a:xfrm>
            <a:custGeom>
              <a:rect b="b" l="l" r="r" t="t"/>
              <a:pathLst>
                <a:path extrusionOk="0" h="14821" w="1588">
                  <a:moveTo>
                    <a:pt x="1538" y="0"/>
                  </a:moveTo>
                  <a:lnTo>
                    <a:pt x="1538" y="0"/>
                  </a:lnTo>
                  <a:cubicBezTo>
                    <a:pt x="1504" y="0"/>
                    <a:pt x="1120" y="3309"/>
                    <a:pt x="702" y="7402"/>
                  </a:cubicBezTo>
                  <a:cubicBezTo>
                    <a:pt x="292" y="11267"/>
                    <a:pt x="1" y="14446"/>
                    <a:pt x="12" y="14790"/>
                  </a:cubicBezTo>
                  <a:lnTo>
                    <a:pt x="12" y="14790"/>
                  </a:lnTo>
                  <a:cubicBezTo>
                    <a:pt x="94" y="14447"/>
                    <a:pt x="458" y="11283"/>
                    <a:pt x="853" y="7419"/>
                  </a:cubicBezTo>
                  <a:cubicBezTo>
                    <a:pt x="1270" y="3325"/>
                    <a:pt x="1588" y="0"/>
                    <a:pt x="1538" y="0"/>
                  </a:cubicBezTo>
                  <a:close/>
                  <a:moveTo>
                    <a:pt x="12" y="14790"/>
                  </a:moveTo>
                  <a:cubicBezTo>
                    <a:pt x="7" y="14810"/>
                    <a:pt x="3" y="14821"/>
                    <a:pt x="1" y="14821"/>
                  </a:cubicBezTo>
                  <a:lnTo>
                    <a:pt x="17" y="14821"/>
                  </a:lnTo>
                  <a:cubicBezTo>
                    <a:pt x="14" y="14821"/>
                    <a:pt x="13" y="14810"/>
                    <a:pt x="12" y="1479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5387351" y="1981026"/>
              <a:ext cx="99643" cy="4872"/>
            </a:xfrm>
            <a:custGeom>
              <a:rect b="b" l="l" r="r" t="t"/>
              <a:pathLst>
                <a:path extrusionOk="0" h="152" w="3109">
                  <a:moveTo>
                    <a:pt x="1554" y="1"/>
                  </a:moveTo>
                  <a:cubicBezTo>
                    <a:pt x="702" y="1"/>
                    <a:pt x="0" y="34"/>
                    <a:pt x="0" y="68"/>
                  </a:cubicBezTo>
                  <a:cubicBezTo>
                    <a:pt x="0" y="118"/>
                    <a:pt x="702" y="151"/>
                    <a:pt x="1554" y="151"/>
                  </a:cubicBezTo>
                  <a:cubicBezTo>
                    <a:pt x="2423" y="151"/>
                    <a:pt x="3108" y="118"/>
                    <a:pt x="3108" y="68"/>
                  </a:cubicBezTo>
                  <a:cubicBezTo>
                    <a:pt x="3108" y="34"/>
                    <a:pt x="2423" y="1"/>
                    <a:pt x="1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5514269" y="1981026"/>
              <a:ext cx="396843" cy="4872"/>
            </a:xfrm>
            <a:custGeom>
              <a:rect b="b" l="l" r="r" t="t"/>
              <a:pathLst>
                <a:path extrusionOk="0" h="152" w="12382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08" y="151"/>
                    <a:pt x="12381" y="118"/>
                    <a:pt x="12381" y="68"/>
                  </a:cubicBezTo>
                  <a:cubicBezTo>
                    <a:pt x="12381" y="34"/>
                    <a:pt x="9608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5375556" y="2232202"/>
              <a:ext cx="99643" cy="4840"/>
            </a:xfrm>
            <a:custGeom>
              <a:rect b="b" l="l" r="r" t="t"/>
              <a:pathLst>
                <a:path extrusionOk="0" h="151" w="3109">
                  <a:moveTo>
                    <a:pt x="1555" y="0"/>
                  </a:moveTo>
                  <a:cubicBezTo>
                    <a:pt x="702" y="0"/>
                    <a:pt x="1" y="33"/>
                    <a:pt x="1" y="84"/>
                  </a:cubicBezTo>
                  <a:cubicBezTo>
                    <a:pt x="1" y="117"/>
                    <a:pt x="702" y="150"/>
                    <a:pt x="1555" y="150"/>
                  </a:cubicBezTo>
                  <a:cubicBezTo>
                    <a:pt x="2423" y="150"/>
                    <a:pt x="3108" y="117"/>
                    <a:pt x="3108" y="84"/>
                  </a:cubicBezTo>
                  <a:cubicBezTo>
                    <a:pt x="3108" y="33"/>
                    <a:pt x="2423" y="0"/>
                    <a:pt x="1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5502474" y="2232202"/>
              <a:ext cx="397388" cy="4840"/>
            </a:xfrm>
            <a:custGeom>
              <a:rect b="b" l="l" r="r" t="t"/>
              <a:pathLst>
                <a:path extrusionOk="0" h="151" w="12399">
                  <a:moveTo>
                    <a:pt x="6199" y="0"/>
                  </a:moveTo>
                  <a:cubicBezTo>
                    <a:pt x="2774" y="0"/>
                    <a:pt x="1" y="33"/>
                    <a:pt x="1" y="84"/>
                  </a:cubicBezTo>
                  <a:cubicBezTo>
                    <a:pt x="1" y="117"/>
                    <a:pt x="2774" y="150"/>
                    <a:pt x="6199" y="150"/>
                  </a:cubicBezTo>
                  <a:cubicBezTo>
                    <a:pt x="9608" y="150"/>
                    <a:pt x="12398" y="117"/>
                    <a:pt x="12398" y="84"/>
                  </a:cubicBezTo>
                  <a:cubicBezTo>
                    <a:pt x="12398" y="33"/>
                    <a:pt x="9625" y="0"/>
                    <a:pt x="619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5366999" y="2348383"/>
              <a:ext cx="397388" cy="4872"/>
            </a:xfrm>
            <a:custGeom>
              <a:rect b="b" l="l" r="r" t="t"/>
              <a:pathLst>
                <a:path extrusionOk="0" h="152" w="12399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24" y="151"/>
                    <a:pt x="12398" y="118"/>
                    <a:pt x="12398" y="68"/>
                  </a:cubicBezTo>
                  <a:cubicBezTo>
                    <a:pt x="12398" y="34"/>
                    <a:pt x="9624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5390556" y="2051728"/>
              <a:ext cx="140347" cy="4840"/>
            </a:xfrm>
            <a:custGeom>
              <a:rect b="b" l="l" r="r" t="t"/>
              <a:pathLst>
                <a:path extrusionOk="0" h="151" w="4379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17"/>
                    <a:pt x="986" y="151"/>
                    <a:pt x="2189" y="151"/>
                  </a:cubicBezTo>
                  <a:cubicBezTo>
                    <a:pt x="3409" y="151"/>
                    <a:pt x="4378" y="117"/>
                    <a:pt x="4378" y="84"/>
                  </a:cubicBezTo>
                  <a:cubicBezTo>
                    <a:pt x="4378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5387351" y="2155602"/>
              <a:ext cx="140315" cy="5384"/>
            </a:xfrm>
            <a:custGeom>
              <a:rect b="b" l="l" r="r" t="t"/>
              <a:pathLst>
                <a:path extrusionOk="0" h="168" w="4378">
                  <a:moveTo>
                    <a:pt x="2189" y="1"/>
                  </a:moveTo>
                  <a:cubicBezTo>
                    <a:pt x="969" y="1"/>
                    <a:pt x="0" y="51"/>
                    <a:pt x="0" y="84"/>
                  </a:cubicBezTo>
                  <a:cubicBezTo>
                    <a:pt x="0" y="134"/>
                    <a:pt x="969" y="168"/>
                    <a:pt x="2189" y="168"/>
                  </a:cubicBezTo>
                  <a:cubicBezTo>
                    <a:pt x="3392" y="168"/>
                    <a:pt x="4378" y="134"/>
                    <a:pt x="4378" y="84"/>
                  </a:cubicBezTo>
                  <a:cubicBezTo>
                    <a:pt x="4378" y="51"/>
                    <a:pt x="3392" y="1"/>
                    <a:pt x="218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5505679" y="2304475"/>
              <a:ext cx="140347" cy="5384"/>
            </a:xfrm>
            <a:custGeom>
              <a:rect b="b" l="l" r="r" t="t"/>
              <a:pathLst>
                <a:path extrusionOk="0" h="168" w="4379">
                  <a:moveTo>
                    <a:pt x="2190" y="1"/>
                  </a:moveTo>
                  <a:cubicBezTo>
                    <a:pt x="987" y="1"/>
                    <a:pt x="1" y="34"/>
                    <a:pt x="1" y="84"/>
                  </a:cubicBezTo>
                  <a:cubicBezTo>
                    <a:pt x="1" y="118"/>
                    <a:pt x="987" y="168"/>
                    <a:pt x="2190" y="168"/>
                  </a:cubicBezTo>
                  <a:cubicBezTo>
                    <a:pt x="3393" y="168"/>
                    <a:pt x="4378" y="118"/>
                    <a:pt x="4378" y="84"/>
                  </a:cubicBezTo>
                  <a:cubicBezTo>
                    <a:pt x="4378" y="34"/>
                    <a:pt x="3393" y="1"/>
                    <a:pt x="21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5682948" y="2051728"/>
              <a:ext cx="358287" cy="4840"/>
            </a:xfrm>
            <a:custGeom>
              <a:rect b="b" l="l" r="r" t="t"/>
              <a:pathLst>
                <a:path extrusionOk="0" h="151" w="11179">
                  <a:moveTo>
                    <a:pt x="5598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17"/>
                    <a:pt x="2507" y="151"/>
                    <a:pt x="5598" y="151"/>
                  </a:cubicBezTo>
                  <a:cubicBezTo>
                    <a:pt x="8689" y="151"/>
                    <a:pt x="11178" y="117"/>
                    <a:pt x="11178" y="84"/>
                  </a:cubicBezTo>
                  <a:cubicBezTo>
                    <a:pt x="11178" y="34"/>
                    <a:pt x="8689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5572632" y="2162044"/>
              <a:ext cx="358287" cy="4840"/>
            </a:xfrm>
            <a:custGeom>
              <a:rect b="b" l="l" r="r" t="t"/>
              <a:pathLst>
                <a:path extrusionOk="0" h="151" w="11179">
                  <a:moveTo>
                    <a:pt x="5581" y="0"/>
                  </a:moveTo>
                  <a:cubicBezTo>
                    <a:pt x="2490" y="0"/>
                    <a:pt x="0" y="34"/>
                    <a:pt x="0" y="67"/>
                  </a:cubicBezTo>
                  <a:cubicBezTo>
                    <a:pt x="0" y="117"/>
                    <a:pt x="2490" y="151"/>
                    <a:pt x="5581" y="151"/>
                  </a:cubicBezTo>
                  <a:cubicBezTo>
                    <a:pt x="8672" y="151"/>
                    <a:pt x="11178" y="117"/>
                    <a:pt x="11178" y="67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5695800" y="2304475"/>
              <a:ext cx="358287" cy="5384"/>
            </a:xfrm>
            <a:custGeom>
              <a:rect b="b" l="l" r="r" t="t"/>
              <a:pathLst>
                <a:path extrusionOk="0" h="168" w="11179">
                  <a:moveTo>
                    <a:pt x="5581" y="1"/>
                  </a:moveTo>
                  <a:cubicBezTo>
                    <a:pt x="2507" y="1"/>
                    <a:pt x="0" y="34"/>
                    <a:pt x="0" y="84"/>
                  </a:cubicBezTo>
                  <a:cubicBezTo>
                    <a:pt x="0" y="118"/>
                    <a:pt x="2507" y="168"/>
                    <a:pt x="5581" y="168"/>
                  </a:cubicBezTo>
                  <a:cubicBezTo>
                    <a:pt x="8672" y="168"/>
                    <a:pt x="11178" y="118"/>
                    <a:pt x="11178" y="84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5368602" y="2431938"/>
              <a:ext cx="358287" cy="5384"/>
            </a:xfrm>
            <a:custGeom>
              <a:rect b="b" l="l" r="r" t="t"/>
              <a:pathLst>
                <a:path extrusionOk="0" h="168" w="11179">
                  <a:moveTo>
                    <a:pt x="5581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34"/>
                    <a:pt x="2507" y="167"/>
                    <a:pt x="5581" y="167"/>
                  </a:cubicBezTo>
                  <a:cubicBezTo>
                    <a:pt x="8672" y="167"/>
                    <a:pt x="11178" y="134"/>
                    <a:pt x="11178" y="84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5764868" y="2431938"/>
              <a:ext cx="358287" cy="5384"/>
            </a:xfrm>
            <a:custGeom>
              <a:rect b="b" l="l" r="r" t="t"/>
              <a:pathLst>
                <a:path extrusionOk="0" h="168" w="11179">
                  <a:moveTo>
                    <a:pt x="5598" y="0"/>
                  </a:moveTo>
                  <a:cubicBezTo>
                    <a:pt x="2507" y="0"/>
                    <a:pt x="1" y="34"/>
                    <a:pt x="1" y="84"/>
                  </a:cubicBezTo>
                  <a:cubicBezTo>
                    <a:pt x="1" y="134"/>
                    <a:pt x="2507" y="167"/>
                    <a:pt x="5598" y="167"/>
                  </a:cubicBezTo>
                  <a:cubicBezTo>
                    <a:pt x="8673" y="167"/>
                    <a:pt x="11179" y="134"/>
                    <a:pt x="11179" y="84"/>
                  </a:cubicBezTo>
                  <a:cubicBezTo>
                    <a:pt x="11179" y="34"/>
                    <a:pt x="8673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5368602" y="2473699"/>
              <a:ext cx="358287" cy="4840"/>
            </a:xfrm>
            <a:custGeom>
              <a:rect b="b" l="l" r="r" t="t"/>
              <a:pathLst>
                <a:path extrusionOk="0" h="151" w="11179">
                  <a:moveTo>
                    <a:pt x="5581" y="1"/>
                  </a:moveTo>
                  <a:cubicBezTo>
                    <a:pt x="2490" y="1"/>
                    <a:pt x="0" y="34"/>
                    <a:pt x="0" y="67"/>
                  </a:cubicBezTo>
                  <a:cubicBezTo>
                    <a:pt x="0" y="118"/>
                    <a:pt x="2507" y="151"/>
                    <a:pt x="5581" y="151"/>
                  </a:cubicBezTo>
                  <a:cubicBezTo>
                    <a:pt x="8672" y="151"/>
                    <a:pt x="11178" y="118"/>
                    <a:pt x="11178" y="67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5385748" y="2081695"/>
              <a:ext cx="358800" cy="4872"/>
            </a:xfrm>
            <a:custGeom>
              <a:rect b="b" l="l" r="r" t="t"/>
              <a:pathLst>
                <a:path extrusionOk="0" h="152" w="11195">
                  <a:moveTo>
                    <a:pt x="5597" y="1"/>
                  </a:moveTo>
                  <a:cubicBezTo>
                    <a:pt x="2506" y="1"/>
                    <a:pt x="0" y="34"/>
                    <a:pt x="0" y="84"/>
                  </a:cubicBezTo>
                  <a:cubicBezTo>
                    <a:pt x="0" y="118"/>
                    <a:pt x="2506" y="151"/>
                    <a:pt x="5597" y="151"/>
                  </a:cubicBezTo>
                  <a:cubicBezTo>
                    <a:pt x="8689" y="151"/>
                    <a:pt x="11195" y="118"/>
                    <a:pt x="11195" y="84"/>
                  </a:cubicBezTo>
                  <a:cubicBezTo>
                    <a:pt x="11195" y="34"/>
                    <a:pt x="8689" y="1"/>
                    <a:pt x="55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5556575" y="2052241"/>
              <a:ext cx="92144" cy="4872"/>
            </a:xfrm>
            <a:custGeom>
              <a:rect b="b" l="l" r="r" t="t"/>
              <a:pathLst>
                <a:path extrusionOk="0" h="152" w="2875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22" y="151"/>
                    <a:pt x="2874" y="118"/>
                    <a:pt x="2874" y="85"/>
                  </a:cubicBezTo>
                  <a:cubicBezTo>
                    <a:pt x="2874" y="34"/>
                    <a:pt x="2222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5371262" y="2266463"/>
              <a:ext cx="92144" cy="4840"/>
            </a:xfrm>
            <a:custGeom>
              <a:rect b="b" l="l" r="r" t="t"/>
              <a:pathLst>
                <a:path extrusionOk="0" h="151" w="2875">
                  <a:moveTo>
                    <a:pt x="1438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38" y="151"/>
                  </a:cubicBezTo>
                  <a:cubicBezTo>
                    <a:pt x="2240" y="151"/>
                    <a:pt x="2875" y="117"/>
                    <a:pt x="2875" y="84"/>
                  </a:cubicBezTo>
                  <a:cubicBezTo>
                    <a:pt x="2875" y="34"/>
                    <a:pt x="2240" y="0"/>
                    <a:pt x="1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5369146" y="2304475"/>
              <a:ext cx="92144" cy="5384"/>
            </a:xfrm>
            <a:custGeom>
              <a:rect b="b" l="l" r="r" t="t"/>
              <a:pathLst>
                <a:path extrusionOk="0" h="168" w="2875">
                  <a:moveTo>
                    <a:pt x="1437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68"/>
                    <a:pt x="1437" y="168"/>
                  </a:cubicBezTo>
                  <a:cubicBezTo>
                    <a:pt x="2239" y="168"/>
                    <a:pt x="2874" y="118"/>
                    <a:pt x="2874" y="84"/>
                  </a:cubicBezTo>
                  <a:cubicBezTo>
                    <a:pt x="2874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5263638" y="1917856"/>
              <a:ext cx="997684" cy="5384"/>
            </a:xfrm>
            <a:custGeom>
              <a:rect b="b" l="l" r="r" t="t"/>
              <a:pathLst>
                <a:path extrusionOk="0" h="168" w="31129">
                  <a:moveTo>
                    <a:pt x="15556" y="0"/>
                  </a:moveTo>
                  <a:cubicBezTo>
                    <a:pt x="6968" y="0"/>
                    <a:pt x="1" y="50"/>
                    <a:pt x="1" y="84"/>
                  </a:cubicBezTo>
                  <a:cubicBezTo>
                    <a:pt x="1" y="134"/>
                    <a:pt x="6968" y="167"/>
                    <a:pt x="15556" y="167"/>
                  </a:cubicBezTo>
                  <a:cubicBezTo>
                    <a:pt x="24161" y="167"/>
                    <a:pt x="31129" y="134"/>
                    <a:pt x="31129" y="84"/>
                  </a:cubicBezTo>
                  <a:cubicBezTo>
                    <a:pt x="31129" y="50"/>
                    <a:pt x="24161" y="0"/>
                    <a:pt x="155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5315046" y="1875005"/>
              <a:ext cx="27339" cy="23877"/>
            </a:xfrm>
            <a:custGeom>
              <a:rect b="b" l="l" r="r" t="t"/>
              <a:pathLst>
                <a:path extrusionOk="0" h="745" w="853">
                  <a:moveTo>
                    <a:pt x="485" y="0"/>
                  </a:moveTo>
                  <a:cubicBezTo>
                    <a:pt x="168" y="0"/>
                    <a:pt x="1" y="401"/>
                    <a:pt x="235" y="635"/>
                  </a:cubicBezTo>
                  <a:cubicBezTo>
                    <a:pt x="310" y="711"/>
                    <a:pt x="401" y="744"/>
                    <a:pt x="489" y="744"/>
                  </a:cubicBezTo>
                  <a:cubicBezTo>
                    <a:pt x="676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5365909" y="1875005"/>
              <a:ext cx="27371" cy="23877"/>
            </a:xfrm>
            <a:custGeom>
              <a:rect b="b" l="l" r="r" t="t"/>
              <a:pathLst>
                <a:path extrusionOk="0" h="745" w="854">
                  <a:moveTo>
                    <a:pt x="485" y="0"/>
                  </a:moveTo>
                  <a:cubicBezTo>
                    <a:pt x="151" y="0"/>
                    <a:pt x="1" y="401"/>
                    <a:pt x="218" y="635"/>
                  </a:cubicBezTo>
                  <a:cubicBezTo>
                    <a:pt x="293" y="711"/>
                    <a:pt x="386" y="744"/>
                    <a:pt x="477" y="744"/>
                  </a:cubicBezTo>
                  <a:cubicBezTo>
                    <a:pt x="669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5416260" y="1875005"/>
              <a:ext cx="27883" cy="23877"/>
            </a:xfrm>
            <a:custGeom>
              <a:rect b="b" l="l" r="r" t="t"/>
              <a:pathLst>
                <a:path extrusionOk="0" h="745" w="870">
                  <a:moveTo>
                    <a:pt x="502" y="0"/>
                  </a:moveTo>
                  <a:cubicBezTo>
                    <a:pt x="168" y="0"/>
                    <a:pt x="1" y="401"/>
                    <a:pt x="234" y="635"/>
                  </a:cubicBezTo>
                  <a:cubicBezTo>
                    <a:pt x="310" y="711"/>
                    <a:pt x="402" y="744"/>
                    <a:pt x="493" y="744"/>
                  </a:cubicBezTo>
                  <a:cubicBezTo>
                    <a:pt x="685" y="744"/>
                    <a:pt x="869" y="595"/>
                    <a:pt x="869" y="368"/>
                  </a:cubicBezTo>
                  <a:cubicBezTo>
                    <a:pt x="869" y="168"/>
                    <a:pt x="702" y="0"/>
                    <a:pt x="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6565990" y="1808052"/>
              <a:ext cx="1218862" cy="802244"/>
            </a:xfrm>
            <a:custGeom>
              <a:rect b="b" l="l" r="r" t="t"/>
              <a:pathLst>
                <a:path extrusionOk="0" h="25031" w="38030">
                  <a:moveTo>
                    <a:pt x="2607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6508684" y="1808052"/>
              <a:ext cx="1218862" cy="802244"/>
            </a:xfrm>
            <a:custGeom>
              <a:rect b="b" l="l" r="r" t="t"/>
              <a:pathLst>
                <a:path extrusionOk="0" h="25031" w="38030">
                  <a:moveTo>
                    <a:pt x="2608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6548330" y="1829494"/>
              <a:ext cx="1131012" cy="744393"/>
            </a:xfrm>
            <a:custGeom>
              <a:rect b="b" l="l" r="r" t="t"/>
              <a:pathLst>
                <a:path extrusionOk="0" h="23226" w="35289">
                  <a:moveTo>
                    <a:pt x="2406" y="0"/>
                  </a:moveTo>
                  <a:lnTo>
                    <a:pt x="0" y="23225"/>
                  </a:lnTo>
                  <a:lnTo>
                    <a:pt x="32599" y="23225"/>
                  </a:lnTo>
                  <a:lnTo>
                    <a:pt x="3528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6660794" y="1938720"/>
              <a:ext cx="54100" cy="499660"/>
            </a:xfrm>
            <a:custGeom>
              <a:rect b="b" l="l" r="r" t="t"/>
              <a:pathLst>
                <a:path extrusionOk="0" h="15590" w="1688">
                  <a:moveTo>
                    <a:pt x="1654" y="1"/>
                  </a:moveTo>
                  <a:lnTo>
                    <a:pt x="1654" y="1"/>
                  </a:lnTo>
                  <a:cubicBezTo>
                    <a:pt x="1604" y="1"/>
                    <a:pt x="1220" y="3493"/>
                    <a:pt x="769" y="7787"/>
                  </a:cubicBezTo>
                  <a:cubicBezTo>
                    <a:pt x="318" y="12098"/>
                    <a:pt x="0" y="15590"/>
                    <a:pt x="50" y="15590"/>
                  </a:cubicBezTo>
                  <a:cubicBezTo>
                    <a:pt x="50" y="15590"/>
                    <a:pt x="51" y="15590"/>
                    <a:pt x="51" y="15590"/>
                  </a:cubicBezTo>
                  <a:cubicBezTo>
                    <a:pt x="86" y="15590"/>
                    <a:pt x="486" y="12104"/>
                    <a:pt x="919" y="7804"/>
                  </a:cubicBezTo>
                  <a:cubicBezTo>
                    <a:pt x="1370" y="3510"/>
                    <a:pt x="1688" y="17"/>
                    <a:pt x="16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6747553" y="1961219"/>
              <a:ext cx="104964" cy="5384"/>
            </a:xfrm>
            <a:custGeom>
              <a:rect b="b" l="l" r="r" t="t"/>
              <a:pathLst>
                <a:path extrusionOk="0" h="168" w="3275">
                  <a:moveTo>
                    <a:pt x="1637" y="1"/>
                  </a:moveTo>
                  <a:cubicBezTo>
                    <a:pt x="735" y="1"/>
                    <a:pt x="0" y="34"/>
                    <a:pt x="0" y="84"/>
                  </a:cubicBezTo>
                  <a:cubicBezTo>
                    <a:pt x="0" y="117"/>
                    <a:pt x="735" y="168"/>
                    <a:pt x="1637" y="168"/>
                  </a:cubicBezTo>
                  <a:cubicBezTo>
                    <a:pt x="2540" y="168"/>
                    <a:pt x="3275" y="117"/>
                    <a:pt x="3275" y="84"/>
                  </a:cubicBezTo>
                  <a:cubicBezTo>
                    <a:pt x="3275" y="34"/>
                    <a:pt x="2540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6880881" y="1961219"/>
              <a:ext cx="417740" cy="5384"/>
            </a:xfrm>
            <a:custGeom>
              <a:rect b="b" l="l" r="r" t="t"/>
              <a:pathLst>
                <a:path extrusionOk="0" h="168" w="13034">
                  <a:moveTo>
                    <a:pt x="6517" y="1"/>
                  </a:moveTo>
                  <a:cubicBezTo>
                    <a:pt x="2924" y="1"/>
                    <a:pt x="0" y="34"/>
                    <a:pt x="0" y="84"/>
                  </a:cubicBezTo>
                  <a:cubicBezTo>
                    <a:pt x="0" y="117"/>
                    <a:pt x="2924" y="168"/>
                    <a:pt x="6517" y="168"/>
                  </a:cubicBezTo>
                  <a:cubicBezTo>
                    <a:pt x="10126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6735214" y="2225760"/>
              <a:ext cx="104996" cy="5384"/>
            </a:xfrm>
            <a:custGeom>
              <a:rect b="b" l="l" r="r" t="t"/>
              <a:pathLst>
                <a:path extrusionOk="0" h="168" w="3276">
                  <a:moveTo>
                    <a:pt x="1638" y="1"/>
                  </a:moveTo>
                  <a:cubicBezTo>
                    <a:pt x="736" y="1"/>
                    <a:pt x="1" y="34"/>
                    <a:pt x="1" y="84"/>
                  </a:cubicBezTo>
                  <a:cubicBezTo>
                    <a:pt x="1" y="117"/>
                    <a:pt x="736" y="168"/>
                    <a:pt x="1638" y="168"/>
                  </a:cubicBezTo>
                  <a:cubicBezTo>
                    <a:pt x="2540" y="168"/>
                    <a:pt x="3276" y="117"/>
                    <a:pt x="3276" y="84"/>
                  </a:cubicBezTo>
                  <a:cubicBezTo>
                    <a:pt x="3276" y="34"/>
                    <a:pt x="2540" y="1"/>
                    <a:pt x="16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6868574" y="2225760"/>
              <a:ext cx="417708" cy="5384"/>
            </a:xfrm>
            <a:custGeom>
              <a:rect b="b" l="l" r="r" t="t"/>
              <a:pathLst>
                <a:path extrusionOk="0" h="168" w="13033">
                  <a:moveTo>
                    <a:pt x="6516" y="1"/>
                  </a:moveTo>
                  <a:cubicBezTo>
                    <a:pt x="2907" y="1"/>
                    <a:pt x="0" y="34"/>
                    <a:pt x="0" y="84"/>
                  </a:cubicBezTo>
                  <a:cubicBezTo>
                    <a:pt x="0" y="117"/>
                    <a:pt x="2924" y="168"/>
                    <a:pt x="6516" y="168"/>
                  </a:cubicBezTo>
                  <a:cubicBezTo>
                    <a:pt x="10109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6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6726111" y="2347870"/>
              <a:ext cx="417740" cy="4840"/>
            </a:xfrm>
            <a:custGeom>
              <a:rect b="b" l="l" r="r" t="t"/>
              <a:pathLst>
                <a:path extrusionOk="0" h="151" w="13034">
                  <a:moveTo>
                    <a:pt x="6517" y="0"/>
                  </a:moveTo>
                  <a:cubicBezTo>
                    <a:pt x="2925" y="0"/>
                    <a:pt x="1" y="33"/>
                    <a:pt x="1" y="84"/>
                  </a:cubicBezTo>
                  <a:cubicBezTo>
                    <a:pt x="1" y="117"/>
                    <a:pt x="2925" y="150"/>
                    <a:pt x="6517" y="150"/>
                  </a:cubicBezTo>
                  <a:cubicBezTo>
                    <a:pt x="10126" y="150"/>
                    <a:pt x="13033" y="117"/>
                    <a:pt x="13033" y="84"/>
                  </a:cubicBezTo>
                  <a:cubicBezTo>
                    <a:pt x="13033" y="33"/>
                    <a:pt x="10126" y="0"/>
                    <a:pt x="651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6751271" y="2036184"/>
              <a:ext cx="147302" cy="4872"/>
            </a:xfrm>
            <a:custGeom>
              <a:rect b="b" l="l" r="r" t="t"/>
              <a:pathLst>
                <a:path extrusionOk="0" h="152" w="4596">
                  <a:moveTo>
                    <a:pt x="2290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90" y="151"/>
                  </a:cubicBezTo>
                  <a:cubicBezTo>
                    <a:pt x="3560" y="151"/>
                    <a:pt x="4596" y="118"/>
                    <a:pt x="4596" y="68"/>
                  </a:cubicBezTo>
                  <a:cubicBezTo>
                    <a:pt x="4596" y="34"/>
                    <a:pt x="3560" y="1"/>
                    <a:pt x="22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6747553" y="2145443"/>
              <a:ext cx="147270" cy="4840"/>
            </a:xfrm>
            <a:custGeom>
              <a:rect b="b" l="l" r="r" t="t"/>
              <a:pathLst>
                <a:path extrusionOk="0" h="151" w="4595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51"/>
                    <a:pt x="2289" y="151"/>
                  </a:cubicBezTo>
                  <a:cubicBezTo>
                    <a:pt x="3559" y="151"/>
                    <a:pt x="4595" y="117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6872324" y="2301815"/>
              <a:ext cx="147270" cy="5384"/>
            </a:xfrm>
            <a:custGeom>
              <a:rect b="b" l="l" r="r" t="t"/>
              <a:pathLst>
                <a:path extrusionOk="0" h="168" w="4595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34"/>
                    <a:pt x="1019" y="167"/>
                    <a:pt x="2289" y="167"/>
                  </a:cubicBezTo>
                  <a:cubicBezTo>
                    <a:pt x="3559" y="167"/>
                    <a:pt x="4595" y="134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7058662" y="2036184"/>
              <a:ext cx="377036" cy="4872"/>
            </a:xfrm>
            <a:custGeom>
              <a:rect b="b" l="l" r="r" t="t"/>
              <a:pathLst>
                <a:path extrusionOk="0" h="152" w="11764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6941936" y="2151853"/>
              <a:ext cx="377036" cy="4872"/>
            </a:xfrm>
            <a:custGeom>
              <a:rect b="b" l="l" r="r" t="t"/>
              <a:pathLst>
                <a:path extrusionOk="0" h="152" w="11764">
                  <a:moveTo>
                    <a:pt x="5882" y="1"/>
                  </a:moveTo>
                  <a:cubicBezTo>
                    <a:pt x="2640" y="1"/>
                    <a:pt x="0" y="34"/>
                    <a:pt x="0" y="84"/>
                  </a:cubicBezTo>
                  <a:cubicBezTo>
                    <a:pt x="0" y="118"/>
                    <a:pt x="2640" y="151"/>
                    <a:pt x="5882" y="151"/>
                  </a:cubicBezTo>
                  <a:cubicBezTo>
                    <a:pt x="9140" y="151"/>
                    <a:pt x="11763" y="118"/>
                    <a:pt x="11763" y="84"/>
                  </a:cubicBezTo>
                  <a:cubicBezTo>
                    <a:pt x="11763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7072059" y="2301815"/>
              <a:ext cx="377036" cy="5384"/>
            </a:xfrm>
            <a:custGeom>
              <a:rect b="b" l="l" r="r" t="t"/>
              <a:pathLst>
                <a:path extrusionOk="0" h="168" w="11764">
                  <a:moveTo>
                    <a:pt x="5882" y="0"/>
                  </a:moveTo>
                  <a:cubicBezTo>
                    <a:pt x="2624" y="0"/>
                    <a:pt x="0" y="34"/>
                    <a:pt x="0" y="84"/>
                  </a:cubicBezTo>
                  <a:cubicBezTo>
                    <a:pt x="0" y="134"/>
                    <a:pt x="2624" y="167"/>
                    <a:pt x="5882" y="167"/>
                  </a:cubicBezTo>
                  <a:cubicBezTo>
                    <a:pt x="9123" y="167"/>
                    <a:pt x="11763" y="134"/>
                    <a:pt x="11763" y="84"/>
                  </a:cubicBezTo>
                  <a:cubicBezTo>
                    <a:pt x="11763" y="34"/>
                    <a:pt x="9123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6727714" y="2436200"/>
              <a:ext cx="377036" cy="4872"/>
            </a:xfrm>
            <a:custGeom>
              <a:rect b="b" l="l" r="r" t="t"/>
              <a:pathLst>
                <a:path extrusionOk="0" h="152" w="11764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7144364" y="2436200"/>
              <a:ext cx="377004" cy="4872"/>
            </a:xfrm>
            <a:custGeom>
              <a:rect b="b" l="l" r="r" t="t"/>
              <a:pathLst>
                <a:path extrusionOk="0" h="152" w="11763">
                  <a:moveTo>
                    <a:pt x="5881" y="1"/>
                  </a:moveTo>
                  <a:cubicBezTo>
                    <a:pt x="2640" y="1"/>
                    <a:pt x="0" y="34"/>
                    <a:pt x="0" y="68"/>
                  </a:cubicBezTo>
                  <a:cubicBezTo>
                    <a:pt x="0" y="118"/>
                    <a:pt x="2640" y="151"/>
                    <a:pt x="5881" y="151"/>
                  </a:cubicBezTo>
                  <a:cubicBezTo>
                    <a:pt x="9140" y="151"/>
                    <a:pt x="11763" y="118"/>
                    <a:pt x="11763" y="68"/>
                  </a:cubicBezTo>
                  <a:cubicBezTo>
                    <a:pt x="11763" y="34"/>
                    <a:pt x="9140" y="1"/>
                    <a:pt x="58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6727714" y="2479596"/>
              <a:ext cx="377036" cy="5384"/>
            </a:xfrm>
            <a:custGeom>
              <a:rect b="b" l="l" r="r" t="t"/>
              <a:pathLst>
                <a:path extrusionOk="0" h="168" w="11764">
                  <a:moveTo>
                    <a:pt x="5882" y="0"/>
                  </a:moveTo>
                  <a:cubicBezTo>
                    <a:pt x="2624" y="0"/>
                    <a:pt x="1" y="34"/>
                    <a:pt x="1" y="84"/>
                  </a:cubicBezTo>
                  <a:cubicBezTo>
                    <a:pt x="1" y="117"/>
                    <a:pt x="2624" y="167"/>
                    <a:pt x="5882" y="167"/>
                  </a:cubicBezTo>
                  <a:cubicBezTo>
                    <a:pt x="9124" y="167"/>
                    <a:pt x="11764" y="117"/>
                    <a:pt x="11764" y="84"/>
                  </a:cubicBezTo>
                  <a:cubicBezTo>
                    <a:pt x="11764" y="34"/>
                    <a:pt x="9124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6745918" y="2067241"/>
              <a:ext cx="377036" cy="5384"/>
            </a:xfrm>
            <a:custGeom>
              <a:rect b="b" l="l" r="r" t="t"/>
              <a:pathLst>
                <a:path extrusionOk="0" h="168" w="11764">
                  <a:moveTo>
                    <a:pt x="5882" y="1"/>
                  </a:moveTo>
                  <a:cubicBezTo>
                    <a:pt x="2641" y="1"/>
                    <a:pt x="1" y="34"/>
                    <a:pt x="1" y="84"/>
                  </a:cubicBezTo>
                  <a:cubicBezTo>
                    <a:pt x="1" y="134"/>
                    <a:pt x="2641" y="168"/>
                    <a:pt x="5882" y="168"/>
                  </a:cubicBezTo>
                  <a:cubicBezTo>
                    <a:pt x="9124" y="168"/>
                    <a:pt x="11764" y="134"/>
                    <a:pt x="11764" y="84"/>
                  </a:cubicBezTo>
                  <a:cubicBezTo>
                    <a:pt x="11764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6925334" y="2036184"/>
              <a:ext cx="96951" cy="5384"/>
            </a:xfrm>
            <a:custGeom>
              <a:rect b="b" l="l" r="r" t="t"/>
              <a:pathLst>
                <a:path extrusionOk="0" h="168" w="3025">
                  <a:moveTo>
                    <a:pt x="1521" y="1"/>
                  </a:moveTo>
                  <a:cubicBezTo>
                    <a:pt x="685" y="1"/>
                    <a:pt x="0" y="51"/>
                    <a:pt x="0" y="84"/>
                  </a:cubicBezTo>
                  <a:cubicBezTo>
                    <a:pt x="0" y="134"/>
                    <a:pt x="685" y="168"/>
                    <a:pt x="1521" y="168"/>
                  </a:cubicBezTo>
                  <a:cubicBezTo>
                    <a:pt x="2356" y="168"/>
                    <a:pt x="3025" y="134"/>
                    <a:pt x="3025" y="84"/>
                  </a:cubicBezTo>
                  <a:cubicBezTo>
                    <a:pt x="3025" y="51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6730406" y="2261624"/>
              <a:ext cx="97496" cy="5416"/>
            </a:xfrm>
            <a:custGeom>
              <a:rect b="b" l="l" r="r" t="t"/>
              <a:pathLst>
                <a:path extrusionOk="0" h="169" w="3042">
                  <a:moveTo>
                    <a:pt x="1521" y="1"/>
                  </a:moveTo>
                  <a:cubicBezTo>
                    <a:pt x="685" y="1"/>
                    <a:pt x="0" y="34"/>
                    <a:pt x="0" y="85"/>
                  </a:cubicBezTo>
                  <a:cubicBezTo>
                    <a:pt x="0" y="135"/>
                    <a:pt x="685" y="168"/>
                    <a:pt x="1521" y="168"/>
                  </a:cubicBezTo>
                  <a:cubicBezTo>
                    <a:pt x="2356" y="168"/>
                    <a:pt x="3041" y="135"/>
                    <a:pt x="3041" y="85"/>
                  </a:cubicBezTo>
                  <a:cubicBezTo>
                    <a:pt x="3041" y="34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6728259" y="2301815"/>
              <a:ext cx="96951" cy="5384"/>
            </a:xfrm>
            <a:custGeom>
              <a:rect b="b" l="l" r="r" t="t"/>
              <a:pathLst>
                <a:path extrusionOk="0" h="168" w="3025">
                  <a:moveTo>
                    <a:pt x="1521" y="0"/>
                  </a:moveTo>
                  <a:cubicBezTo>
                    <a:pt x="686" y="0"/>
                    <a:pt x="1" y="34"/>
                    <a:pt x="1" y="84"/>
                  </a:cubicBezTo>
                  <a:cubicBezTo>
                    <a:pt x="1" y="134"/>
                    <a:pt x="686" y="167"/>
                    <a:pt x="1521" y="167"/>
                  </a:cubicBezTo>
                  <a:cubicBezTo>
                    <a:pt x="2356" y="167"/>
                    <a:pt x="3025" y="134"/>
                    <a:pt x="3025" y="84"/>
                  </a:cubicBezTo>
                  <a:cubicBezTo>
                    <a:pt x="3025" y="34"/>
                    <a:pt x="2356" y="0"/>
                    <a:pt x="15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6616885" y="1895356"/>
              <a:ext cx="1050150" cy="4840"/>
            </a:xfrm>
            <a:custGeom>
              <a:rect b="b" l="l" r="r" t="t"/>
              <a:pathLst>
                <a:path extrusionOk="0" h="151" w="32766">
                  <a:moveTo>
                    <a:pt x="16391" y="0"/>
                  </a:moveTo>
                  <a:cubicBezTo>
                    <a:pt x="7335" y="0"/>
                    <a:pt x="0" y="34"/>
                    <a:pt x="0" y="84"/>
                  </a:cubicBezTo>
                  <a:cubicBezTo>
                    <a:pt x="0" y="117"/>
                    <a:pt x="7335" y="151"/>
                    <a:pt x="16391" y="151"/>
                  </a:cubicBezTo>
                  <a:cubicBezTo>
                    <a:pt x="25431" y="151"/>
                    <a:pt x="32766" y="117"/>
                    <a:pt x="32766" y="84"/>
                  </a:cubicBezTo>
                  <a:cubicBezTo>
                    <a:pt x="32766" y="34"/>
                    <a:pt x="25431" y="0"/>
                    <a:pt x="163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6671498" y="1849845"/>
              <a:ext cx="28941" cy="25159"/>
            </a:xfrm>
            <a:custGeom>
              <a:rect b="b" l="l" r="r" t="t"/>
              <a:pathLst>
                <a:path extrusionOk="0" h="785" w="903">
                  <a:moveTo>
                    <a:pt x="518" y="0"/>
                  </a:moveTo>
                  <a:cubicBezTo>
                    <a:pt x="167" y="0"/>
                    <a:pt x="0" y="418"/>
                    <a:pt x="234" y="668"/>
                  </a:cubicBezTo>
                  <a:cubicBezTo>
                    <a:pt x="315" y="749"/>
                    <a:pt x="412" y="784"/>
                    <a:pt x="507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6724509" y="1849845"/>
              <a:ext cx="29486" cy="25159"/>
            </a:xfrm>
            <a:custGeom>
              <a:rect b="b" l="l" r="r" t="t"/>
              <a:pathLst>
                <a:path extrusionOk="0" h="785" w="920">
                  <a:moveTo>
                    <a:pt x="519" y="0"/>
                  </a:moveTo>
                  <a:cubicBezTo>
                    <a:pt x="184" y="0"/>
                    <a:pt x="1" y="418"/>
                    <a:pt x="251" y="668"/>
                  </a:cubicBezTo>
                  <a:cubicBezTo>
                    <a:pt x="331" y="749"/>
                    <a:pt x="429" y="784"/>
                    <a:pt x="524" y="784"/>
                  </a:cubicBezTo>
                  <a:cubicBezTo>
                    <a:pt x="726" y="784"/>
                    <a:pt x="920" y="623"/>
                    <a:pt x="920" y="384"/>
                  </a:cubicBezTo>
                  <a:cubicBezTo>
                    <a:pt x="920" y="184"/>
                    <a:pt x="736" y="0"/>
                    <a:pt x="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6778064" y="1849845"/>
              <a:ext cx="28941" cy="25159"/>
            </a:xfrm>
            <a:custGeom>
              <a:rect b="b" l="l" r="r" t="t"/>
              <a:pathLst>
                <a:path extrusionOk="0" h="785" w="903">
                  <a:moveTo>
                    <a:pt x="518" y="0"/>
                  </a:moveTo>
                  <a:cubicBezTo>
                    <a:pt x="184" y="0"/>
                    <a:pt x="0" y="418"/>
                    <a:pt x="251" y="668"/>
                  </a:cubicBezTo>
                  <a:cubicBezTo>
                    <a:pt x="326" y="749"/>
                    <a:pt x="420" y="784"/>
                    <a:pt x="512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5974250" y="894499"/>
              <a:ext cx="1164248" cy="766348"/>
            </a:xfrm>
            <a:custGeom>
              <a:rect b="b" l="l" r="r" t="t"/>
              <a:pathLst>
                <a:path extrusionOk="0" h="23911" w="36326">
                  <a:moveTo>
                    <a:pt x="2490" y="0"/>
                  </a:moveTo>
                  <a:lnTo>
                    <a:pt x="1" y="23910"/>
                  </a:lnTo>
                  <a:lnTo>
                    <a:pt x="33552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5919637" y="894499"/>
              <a:ext cx="1164216" cy="766348"/>
            </a:xfrm>
            <a:custGeom>
              <a:rect b="b" l="l" r="r" t="t"/>
              <a:pathLst>
                <a:path extrusionOk="0" h="23911" w="36325">
                  <a:moveTo>
                    <a:pt x="2490" y="0"/>
                  </a:moveTo>
                  <a:lnTo>
                    <a:pt x="1" y="23910"/>
                  </a:lnTo>
                  <a:lnTo>
                    <a:pt x="33551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5957136" y="915364"/>
              <a:ext cx="1080149" cy="710645"/>
            </a:xfrm>
            <a:custGeom>
              <a:rect b="b" l="l" r="r" t="t"/>
              <a:pathLst>
                <a:path extrusionOk="0" h="22173" w="33702">
                  <a:moveTo>
                    <a:pt x="2306" y="1"/>
                  </a:moveTo>
                  <a:lnTo>
                    <a:pt x="0" y="22173"/>
                  </a:lnTo>
                  <a:lnTo>
                    <a:pt x="31145" y="22173"/>
                  </a:lnTo>
                  <a:lnTo>
                    <a:pt x="33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6065849" y="1029430"/>
              <a:ext cx="51953" cy="477192"/>
            </a:xfrm>
            <a:custGeom>
              <a:rect b="b" l="l" r="r" t="t"/>
              <a:pathLst>
                <a:path extrusionOk="0" h="14889" w="1621">
                  <a:moveTo>
                    <a:pt x="1571" y="1"/>
                  </a:moveTo>
                  <a:cubicBezTo>
                    <a:pt x="1537" y="1"/>
                    <a:pt x="1153" y="3326"/>
                    <a:pt x="735" y="7436"/>
                  </a:cubicBezTo>
                  <a:cubicBezTo>
                    <a:pt x="301" y="11546"/>
                    <a:pt x="0" y="14888"/>
                    <a:pt x="33" y="14888"/>
                  </a:cubicBezTo>
                  <a:cubicBezTo>
                    <a:pt x="34" y="14888"/>
                    <a:pt x="34" y="14888"/>
                    <a:pt x="34" y="14888"/>
                  </a:cubicBezTo>
                  <a:cubicBezTo>
                    <a:pt x="85" y="14888"/>
                    <a:pt x="469" y="11553"/>
                    <a:pt x="886" y="7453"/>
                  </a:cubicBezTo>
                  <a:cubicBezTo>
                    <a:pt x="1303" y="3342"/>
                    <a:pt x="1621" y="17"/>
                    <a:pt x="15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6148314" y="1050871"/>
              <a:ext cx="100701" cy="4840"/>
            </a:xfrm>
            <a:custGeom>
              <a:rect b="b" l="l" r="r" t="t"/>
              <a:pathLst>
                <a:path extrusionOk="0" h="151" w="3142">
                  <a:moveTo>
                    <a:pt x="1571" y="0"/>
                  </a:moveTo>
                  <a:cubicBezTo>
                    <a:pt x="702" y="0"/>
                    <a:pt x="0" y="33"/>
                    <a:pt x="0" y="84"/>
                  </a:cubicBezTo>
                  <a:cubicBezTo>
                    <a:pt x="0" y="117"/>
                    <a:pt x="702" y="150"/>
                    <a:pt x="1571" y="150"/>
                  </a:cubicBezTo>
                  <a:cubicBezTo>
                    <a:pt x="2440" y="150"/>
                    <a:pt x="3141" y="117"/>
                    <a:pt x="3141" y="84"/>
                  </a:cubicBezTo>
                  <a:cubicBezTo>
                    <a:pt x="3141" y="33"/>
                    <a:pt x="2440" y="0"/>
                    <a:pt x="1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6275745" y="1050871"/>
              <a:ext cx="398990" cy="4840"/>
            </a:xfrm>
            <a:custGeom>
              <a:rect b="b" l="l" r="r" t="t"/>
              <a:pathLst>
                <a:path extrusionOk="0" h="151" w="12449">
                  <a:moveTo>
                    <a:pt x="6233" y="0"/>
                  </a:moveTo>
                  <a:cubicBezTo>
                    <a:pt x="2791" y="0"/>
                    <a:pt x="1" y="33"/>
                    <a:pt x="1" y="84"/>
                  </a:cubicBezTo>
                  <a:cubicBezTo>
                    <a:pt x="1" y="117"/>
                    <a:pt x="2791" y="150"/>
                    <a:pt x="6233" y="150"/>
                  </a:cubicBezTo>
                  <a:cubicBezTo>
                    <a:pt x="9675" y="150"/>
                    <a:pt x="12449" y="117"/>
                    <a:pt x="12449" y="84"/>
                  </a:cubicBezTo>
                  <a:cubicBezTo>
                    <a:pt x="12449" y="33"/>
                    <a:pt x="9675" y="0"/>
                    <a:pt x="6233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6136520" y="1303617"/>
              <a:ext cx="100701" cy="4840"/>
            </a:xfrm>
            <a:custGeom>
              <a:rect b="b" l="l" r="r" t="t"/>
              <a:pathLst>
                <a:path extrusionOk="0" h="151" w="3142">
                  <a:moveTo>
                    <a:pt x="1571" y="0"/>
                  </a:moveTo>
                  <a:cubicBezTo>
                    <a:pt x="702" y="0"/>
                    <a:pt x="1" y="34"/>
                    <a:pt x="1" y="67"/>
                  </a:cubicBezTo>
                  <a:cubicBezTo>
                    <a:pt x="1" y="117"/>
                    <a:pt x="702" y="151"/>
                    <a:pt x="1571" y="151"/>
                  </a:cubicBezTo>
                  <a:cubicBezTo>
                    <a:pt x="2440" y="151"/>
                    <a:pt x="3142" y="117"/>
                    <a:pt x="3142" y="67"/>
                  </a:cubicBezTo>
                  <a:cubicBezTo>
                    <a:pt x="3142" y="34"/>
                    <a:pt x="2440" y="0"/>
                    <a:pt x="1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6263982" y="1303617"/>
              <a:ext cx="398990" cy="4840"/>
            </a:xfrm>
            <a:custGeom>
              <a:rect b="b" l="l" r="r" t="t"/>
              <a:pathLst>
                <a:path extrusionOk="0" h="151" w="12449">
                  <a:moveTo>
                    <a:pt x="6232" y="0"/>
                  </a:moveTo>
                  <a:cubicBezTo>
                    <a:pt x="2791" y="0"/>
                    <a:pt x="0" y="34"/>
                    <a:pt x="0" y="67"/>
                  </a:cubicBezTo>
                  <a:cubicBezTo>
                    <a:pt x="0" y="117"/>
                    <a:pt x="2791" y="151"/>
                    <a:pt x="6232" y="151"/>
                  </a:cubicBezTo>
                  <a:cubicBezTo>
                    <a:pt x="9674" y="151"/>
                    <a:pt x="12448" y="117"/>
                    <a:pt x="12448" y="67"/>
                  </a:cubicBezTo>
                  <a:cubicBezTo>
                    <a:pt x="12448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6127962" y="1419831"/>
              <a:ext cx="399503" cy="5384"/>
            </a:xfrm>
            <a:custGeom>
              <a:rect b="b" l="l" r="r" t="t"/>
              <a:pathLst>
                <a:path extrusionOk="0" h="168" w="12465">
                  <a:moveTo>
                    <a:pt x="6232" y="0"/>
                  </a:moveTo>
                  <a:cubicBezTo>
                    <a:pt x="2791" y="0"/>
                    <a:pt x="0" y="34"/>
                    <a:pt x="0" y="84"/>
                  </a:cubicBezTo>
                  <a:cubicBezTo>
                    <a:pt x="0" y="117"/>
                    <a:pt x="2791" y="167"/>
                    <a:pt x="6232" y="167"/>
                  </a:cubicBezTo>
                  <a:cubicBezTo>
                    <a:pt x="9674" y="167"/>
                    <a:pt x="12465" y="117"/>
                    <a:pt x="12465" y="84"/>
                  </a:cubicBezTo>
                  <a:cubicBezTo>
                    <a:pt x="12465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6152064" y="1122086"/>
              <a:ext cx="140860" cy="5384"/>
            </a:xfrm>
            <a:custGeom>
              <a:rect b="b" l="l" r="r" t="t"/>
              <a:pathLst>
                <a:path extrusionOk="0" h="168" w="4395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6148314" y="1226505"/>
              <a:ext cx="140860" cy="5384"/>
            </a:xfrm>
            <a:custGeom>
              <a:rect b="b" l="l" r="r" t="t"/>
              <a:pathLst>
                <a:path extrusionOk="0" h="168" w="4395">
                  <a:moveTo>
                    <a:pt x="2206" y="0"/>
                  </a:moveTo>
                  <a:cubicBezTo>
                    <a:pt x="986" y="0"/>
                    <a:pt x="0" y="51"/>
                    <a:pt x="0" y="84"/>
                  </a:cubicBezTo>
                  <a:cubicBezTo>
                    <a:pt x="0" y="134"/>
                    <a:pt x="986" y="168"/>
                    <a:pt x="2206" y="168"/>
                  </a:cubicBezTo>
                  <a:cubicBezTo>
                    <a:pt x="3409" y="168"/>
                    <a:pt x="4394" y="134"/>
                    <a:pt x="4394" y="84"/>
                  </a:cubicBezTo>
                  <a:cubicBezTo>
                    <a:pt x="4394" y="51"/>
                    <a:pt x="3409" y="0"/>
                    <a:pt x="220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6267732" y="1375922"/>
              <a:ext cx="140860" cy="5384"/>
            </a:xfrm>
            <a:custGeom>
              <a:rect b="b" l="l" r="r" t="t"/>
              <a:pathLst>
                <a:path extrusionOk="0" h="168" w="4395">
                  <a:moveTo>
                    <a:pt x="2189" y="0"/>
                  </a:moveTo>
                  <a:cubicBezTo>
                    <a:pt x="986" y="0"/>
                    <a:pt x="0" y="50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50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6445514" y="1122086"/>
              <a:ext cx="359889" cy="5384"/>
            </a:xfrm>
            <a:custGeom>
              <a:rect b="b" l="l" r="r" t="t"/>
              <a:pathLst>
                <a:path extrusionOk="0" h="168" w="11229">
                  <a:moveTo>
                    <a:pt x="5614" y="0"/>
                  </a:moveTo>
                  <a:cubicBezTo>
                    <a:pt x="2523" y="0"/>
                    <a:pt x="0" y="34"/>
                    <a:pt x="0" y="84"/>
                  </a:cubicBezTo>
                  <a:cubicBezTo>
                    <a:pt x="0" y="134"/>
                    <a:pt x="2523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6334653" y="1232915"/>
              <a:ext cx="359889" cy="4872"/>
            </a:xfrm>
            <a:custGeom>
              <a:rect b="b" l="l" r="r" t="t"/>
              <a:pathLst>
                <a:path extrusionOk="0" h="152" w="11229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18"/>
                    <a:pt x="2507" y="151"/>
                    <a:pt x="5615" y="151"/>
                  </a:cubicBezTo>
                  <a:cubicBezTo>
                    <a:pt x="8706" y="151"/>
                    <a:pt x="11229" y="118"/>
                    <a:pt x="11229" y="84"/>
                  </a:cubicBezTo>
                  <a:cubicBezTo>
                    <a:pt x="11229" y="34"/>
                    <a:pt x="8706" y="1"/>
                    <a:pt x="5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6458366" y="1375922"/>
              <a:ext cx="359889" cy="5384"/>
            </a:xfrm>
            <a:custGeom>
              <a:rect b="b" l="l" r="r" t="t"/>
              <a:pathLst>
                <a:path extrusionOk="0" h="168" w="11229">
                  <a:moveTo>
                    <a:pt x="5614" y="0"/>
                  </a:moveTo>
                  <a:cubicBezTo>
                    <a:pt x="2507" y="0"/>
                    <a:pt x="0" y="50"/>
                    <a:pt x="0" y="84"/>
                  </a:cubicBezTo>
                  <a:cubicBezTo>
                    <a:pt x="0" y="134"/>
                    <a:pt x="2507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50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6129565" y="1504443"/>
              <a:ext cx="359889" cy="4840"/>
            </a:xfrm>
            <a:custGeom>
              <a:rect b="b" l="l" r="r" t="t"/>
              <a:pathLst>
                <a:path extrusionOk="0" h="151" w="11229">
                  <a:moveTo>
                    <a:pt x="5614" y="0"/>
                  </a:moveTo>
                  <a:cubicBezTo>
                    <a:pt x="2523" y="0"/>
                    <a:pt x="0" y="34"/>
                    <a:pt x="0" y="67"/>
                  </a:cubicBezTo>
                  <a:cubicBezTo>
                    <a:pt x="0" y="117"/>
                    <a:pt x="2523" y="151"/>
                    <a:pt x="5614" y="151"/>
                  </a:cubicBezTo>
                  <a:cubicBezTo>
                    <a:pt x="8722" y="151"/>
                    <a:pt x="11228" y="117"/>
                    <a:pt x="11228" y="67"/>
                  </a:cubicBezTo>
                  <a:cubicBezTo>
                    <a:pt x="11228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6527978" y="1504443"/>
              <a:ext cx="359889" cy="4840"/>
            </a:xfrm>
            <a:custGeom>
              <a:rect b="b" l="l" r="r" t="t"/>
              <a:pathLst>
                <a:path extrusionOk="0" h="151" w="11229">
                  <a:moveTo>
                    <a:pt x="5615" y="0"/>
                  </a:moveTo>
                  <a:cubicBezTo>
                    <a:pt x="2507" y="0"/>
                    <a:pt x="1" y="34"/>
                    <a:pt x="1" y="67"/>
                  </a:cubicBezTo>
                  <a:cubicBezTo>
                    <a:pt x="1" y="117"/>
                    <a:pt x="2507" y="151"/>
                    <a:pt x="5615" y="151"/>
                  </a:cubicBezTo>
                  <a:cubicBezTo>
                    <a:pt x="8706" y="151"/>
                    <a:pt x="11229" y="117"/>
                    <a:pt x="11229" y="67"/>
                  </a:cubicBezTo>
                  <a:cubicBezTo>
                    <a:pt x="11229" y="34"/>
                    <a:pt x="8706" y="0"/>
                    <a:pt x="5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6129565" y="1545659"/>
              <a:ext cx="359889" cy="5384"/>
            </a:xfrm>
            <a:custGeom>
              <a:rect b="b" l="l" r="r" t="t"/>
              <a:pathLst>
                <a:path extrusionOk="0" h="168" w="11229">
                  <a:moveTo>
                    <a:pt x="5614" y="1"/>
                  </a:moveTo>
                  <a:cubicBezTo>
                    <a:pt x="2507" y="1"/>
                    <a:pt x="0" y="51"/>
                    <a:pt x="0" y="84"/>
                  </a:cubicBezTo>
                  <a:cubicBezTo>
                    <a:pt x="0" y="134"/>
                    <a:pt x="2523" y="168"/>
                    <a:pt x="5614" y="168"/>
                  </a:cubicBezTo>
                  <a:cubicBezTo>
                    <a:pt x="8722" y="168"/>
                    <a:pt x="11228" y="134"/>
                    <a:pt x="11228" y="84"/>
                  </a:cubicBezTo>
                  <a:cubicBezTo>
                    <a:pt x="11228" y="51"/>
                    <a:pt x="8722" y="1"/>
                    <a:pt x="56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6147224" y="1152053"/>
              <a:ext cx="359889" cy="5416"/>
            </a:xfrm>
            <a:custGeom>
              <a:rect b="b" l="l" r="r" t="t"/>
              <a:pathLst>
                <a:path extrusionOk="0" h="169" w="11229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35"/>
                    <a:pt x="2507" y="168"/>
                    <a:pt x="5615" y="168"/>
                  </a:cubicBezTo>
                  <a:cubicBezTo>
                    <a:pt x="8706" y="168"/>
                    <a:pt x="11229" y="135"/>
                    <a:pt x="11229" y="84"/>
                  </a:cubicBezTo>
                  <a:cubicBezTo>
                    <a:pt x="11229" y="34"/>
                    <a:pt x="8723" y="1"/>
                    <a:pt x="5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6318596" y="1122599"/>
              <a:ext cx="92689" cy="4872"/>
            </a:xfrm>
            <a:custGeom>
              <a:rect b="b" l="l" r="r" t="t"/>
              <a:pathLst>
                <a:path extrusionOk="0" h="152" w="2892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39" y="151"/>
                    <a:pt x="2891" y="118"/>
                    <a:pt x="2891" y="85"/>
                  </a:cubicBezTo>
                  <a:cubicBezTo>
                    <a:pt x="2891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6132225" y="1337879"/>
              <a:ext cx="93233" cy="4872"/>
            </a:xfrm>
            <a:custGeom>
              <a:rect b="b" l="l" r="r" t="t"/>
              <a:pathLst>
                <a:path extrusionOk="0" h="152" w="2909">
                  <a:moveTo>
                    <a:pt x="1455" y="1"/>
                  </a:moveTo>
                  <a:cubicBezTo>
                    <a:pt x="653" y="1"/>
                    <a:pt x="1" y="34"/>
                    <a:pt x="1" y="84"/>
                  </a:cubicBezTo>
                  <a:cubicBezTo>
                    <a:pt x="1" y="118"/>
                    <a:pt x="653" y="151"/>
                    <a:pt x="1455" y="151"/>
                  </a:cubicBezTo>
                  <a:cubicBezTo>
                    <a:pt x="2257" y="151"/>
                    <a:pt x="2908" y="118"/>
                    <a:pt x="2908" y="84"/>
                  </a:cubicBezTo>
                  <a:cubicBezTo>
                    <a:pt x="2908" y="34"/>
                    <a:pt x="2257" y="1"/>
                    <a:pt x="14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6130110" y="1375922"/>
              <a:ext cx="92657" cy="5384"/>
            </a:xfrm>
            <a:custGeom>
              <a:rect b="b" l="l" r="r" t="t"/>
              <a:pathLst>
                <a:path extrusionOk="0" h="168" w="2891">
                  <a:moveTo>
                    <a:pt x="1454" y="0"/>
                  </a:moveTo>
                  <a:cubicBezTo>
                    <a:pt x="652" y="0"/>
                    <a:pt x="0" y="50"/>
                    <a:pt x="0" y="84"/>
                  </a:cubicBezTo>
                  <a:cubicBezTo>
                    <a:pt x="0" y="134"/>
                    <a:pt x="652" y="167"/>
                    <a:pt x="1454" y="167"/>
                  </a:cubicBezTo>
                  <a:cubicBezTo>
                    <a:pt x="2256" y="167"/>
                    <a:pt x="2891" y="134"/>
                    <a:pt x="2891" y="84"/>
                  </a:cubicBezTo>
                  <a:cubicBezTo>
                    <a:pt x="2891" y="50"/>
                    <a:pt x="2256" y="0"/>
                    <a:pt x="14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6024056" y="987668"/>
              <a:ext cx="1002524" cy="5384"/>
            </a:xfrm>
            <a:custGeom>
              <a:rect b="b" l="l" r="r" t="t"/>
              <a:pathLst>
                <a:path extrusionOk="0" h="168" w="31280">
                  <a:moveTo>
                    <a:pt x="15640" y="0"/>
                  </a:moveTo>
                  <a:cubicBezTo>
                    <a:pt x="7002" y="0"/>
                    <a:pt x="1" y="51"/>
                    <a:pt x="1" y="84"/>
                  </a:cubicBezTo>
                  <a:cubicBezTo>
                    <a:pt x="1" y="134"/>
                    <a:pt x="7002" y="168"/>
                    <a:pt x="15640" y="168"/>
                  </a:cubicBezTo>
                  <a:cubicBezTo>
                    <a:pt x="24278" y="168"/>
                    <a:pt x="31279" y="134"/>
                    <a:pt x="31279" y="84"/>
                  </a:cubicBezTo>
                  <a:cubicBezTo>
                    <a:pt x="31279" y="51"/>
                    <a:pt x="24278" y="0"/>
                    <a:pt x="156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6076009" y="944818"/>
              <a:ext cx="27883" cy="23877"/>
            </a:xfrm>
            <a:custGeom>
              <a:rect b="b" l="l" r="r" t="t"/>
              <a:pathLst>
                <a:path extrusionOk="0" h="745" w="870">
                  <a:moveTo>
                    <a:pt x="485" y="1"/>
                  </a:moveTo>
                  <a:cubicBezTo>
                    <a:pt x="168" y="1"/>
                    <a:pt x="0" y="402"/>
                    <a:pt x="234" y="636"/>
                  </a:cubicBezTo>
                  <a:cubicBezTo>
                    <a:pt x="310" y="711"/>
                    <a:pt x="401" y="745"/>
                    <a:pt x="490" y="745"/>
                  </a:cubicBezTo>
                  <a:cubicBezTo>
                    <a:pt x="678" y="745"/>
                    <a:pt x="858" y="595"/>
                    <a:pt x="869" y="368"/>
                  </a:cubicBezTo>
                  <a:cubicBezTo>
                    <a:pt x="853" y="168"/>
                    <a:pt x="702" y="1"/>
                    <a:pt x="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6126873" y="944818"/>
              <a:ext cx="27883" cy="23877"/>
            </a:xfrm>
            <a:custGeom>
              <a:rect b="b" l="l" r="r" t="t"/>
              <a:pathLst>
                <a:path extrusionOk="0" h="745" w="870">
                  <a:moveTo>
                    <a:pt x="502" y="1"/>
                  </a:moveTo>
                  <a:cubicBezTo>
                    <a:pt x="168" y="1"/>
                    <a:pt x="1" y="402"/>
                    <a:pt x="235" y="636"/>
                  </a:cubicBezTo>
                  <a:cubicBezTo>
                    <a:pt x="310" y="711"/>
                    <a:pt x="403" y="745"/>
                    <a:pt x="494" y="745"/>
                  </a:cubicBezTo>
                  <a:cubicBezTo>
                    <a:pt x="685" y="745"/>
                    <a:pt x="870" y="595"/>
                    <a:pt x="870" y="368"/>
                  </a:cubicBezTo>
                  <a:cubicBezTo>
                    <a:pt x="870" y="168"/>
                    <a:pt x="703" y="1"/>
                    <a:pt x="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6177768" y="944818"/>
              <a:ext cx="27851" cy="23877"/>
            </a:xfrm>
            <a:custGeom>
              <a:rect b="b" l="l" r="r" t="t"/>
              <a:pathLst>
                <a:path extrusionOk="0" h="745" w="869">
                  <a:moveTo>
                    <a:pt x="501" y="1"/>
                  </a:moveTo>
                  <a:cubicBezTo>
                    <a:pt x="167" y="1"/>
                    <a:pt x="0" y="402"/>
                    <a:pt x="234" y="636"/>
                  </a:cubicBezTo>
                  <a:cubicBezTo>
                    <a:pt x="309" y="711"/>
                    <a:pt x="402" y="745"/>
                    <a:pt x="493" y="745"/>
                  </a:cubicBezTo>
                  <a:cubicBezTo>
                    <a:pt x="685" y="745"/>
                    <a:pt x="869" y="595"/>
                    <a:pt x="869" y="368"/>
                  </a:cubicBezTo>
                  <a:cubicBezTo>
                    <a:pt x="869" y="168"/>
                    <a:pt x="702" y="1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5144220" y="4554160"/>
              <a:ext cx="84099" cy="114611"/>
            </a:xfrm>
            <a:custGeom>
              <a:rect b="b" l="l" r="r" t="t"/>
              <a:pathLst>
                <a:path extrusionOk="0" h="3576" w="2624">
                  <a:moveTo>
                    <a:pt x="1" y="0"/>
                  </a:moveTo>
                  <a:lnTo>
                    <a:pt x="1" y="3576"/>
                  </a:lnTo>
                  <a:lnTo>
                    <a:pt x="2624" y="3576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5677051" y="3184856"/>
              <a:ext cx="743336" cy="35896"/>
            </a:xfrm>
            <a:custGeom>
              <a:rect b="b" l="l" r="r" t="t"/>
              <a:pathLst>
                <a:path extrusionOk="0" h="1120" w="23193">
                  <a:moveTo>
                    <a:pt x="1" y="0"/>
                  </a:moveTo>
                  <a:lnTo>
                    <a:pt x="1" y="1120"/>
                  </a:lnTo>
                  <a:lnTo>
                    <a:pt x="23192" y="1120"/>
                  </a:lnTo>
                  <a:lnTo>
                    <a:pt x="231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6397335" y="2849368"/>
              <a:ext cx="706895" cy="522671"/>
            </a:xfrm>
            <a:custGeom>
              <a:rect b="b" l="l" r="r" t="t"/>
              <a:pathLst>
                <a:path extrusionOk="0" h="16308" w="22056">
                  <a:moveTo>
                    <a:pt x="3943" y="0"/>
                  </a:moveTo>
                  <a:lnTo>
                    <a:pt x="0" y="16308"/>
                  </a:lnTo>
                  <a:lnTo>
                    <a:pt x="17694" y="16308"/>
                  </a:lnTo>
                  <a:lnTo>
                    <a:pt x="220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6003192" y="2722727"/>
              <a:ext cx="639430" cy="458411"/>
            </a:xfrm>
            <a:custGeom>
              <a:rect b="b" l="l" r="r" t="t"/>
              <a:pathLst>
                <a:path extrusionOk="0" h="14303" w="19951">
                  <a:moveTo>
                    <a:pt x="3693" y="0"/>
                  </a:moveTo>
                  <a:lnTo>
                    <a:pt x="0" y="14303"/>
                  </a:lnTo>
                  <a:lnTo>
                    <a:pt x="16174" y="14303"/>
                  </a:lnTo>
                  <a:lnTo>
                    <a:pt x="1995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6102258" y="2811057"/>
              <a:ext cx="380241" cy="130187"/>
            </a:xfrm>
            <a:custGeom>
              <a:rect b="b" l="l" r="r" t="t"/>
              <a:pathLst>
                <a:path extrusionOk="0" h="4062" w="11864">
                  <a:moveTo>
                    <a:pt x="1003" y="1"/>
                  </a:moveTo>
                  <a:lnTo>
                    <a:pt x="0" y="4061"/>
                  </a:lnTo>
                  <a:lnTo>
                    <a:pt x="10727" y="4061"/>
                  </a:lnTo>
                  <a:lnTo>
                    <a:pt x="118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6140814" y="2791795"/>
              <a:ext cx="269380" cy="4840"/>
            </a:xfrm>
            <a:custGeom>
              <a:rect b="b" l="l" r="r" t="t"/>
              <a:pathLst>
                <a:path extrusionOk="0" h="151" w="8405">
                  <a:moveTo>
                    <a:pt x="4194" y="0"/>
                  </a:moveTo>
                  <a:cubicBezTo>
                    <a:pt x="1872" y="0"/>
                    <a:pt x="0" y="34"/>
                    <a:pt x="0" y="67"/>
                  </a:cubicBezTo>
                  <a:cubicBezTo>
                    <a:pt x="0" y="117"/>
                    <a:pt x="1872" y="151"/>
                    <a:pt x="4194" y="151"/>
                  </a:cubicBezTo>
                  <a:cubicBezTo>
                    <a:pt x="6517" y="151"/>
                    <a:pt x="8405" y="117"/>
                    <a:pt x="8405" y="67"/>
                  </a:cubicBezTo>
                  <a:cubicBezTo>
                    <a:pt x="8405" y="34"/>
                    <a:pt x="6517" y="0"/>
                    <a:pt x="419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6144564" y="2833556"/>
              <a:ext cx="108714" cy="5384"/>
            </a:xfrm>
            <a:custGeom>
              <a:rect b="b" l="l" r="r" t="t"/>
              <a:pathLst>
                <a:path extrusionOk="0" h="168" w="3392">
                  <a:moveTo>
                    <a:pt x="1704" y="1"/>
                  </a:moveTo>
                  <a:cubicBezTo>
                    <a:pt x="769" y="1"/>
                    <a:pt x="0" y="34"/>
                    <a:pt x="0" y="84"/>
                  </a:cubicBezTo>
                  <a:cubicBezTo>
                    <a:pt x="0" y="118"/>
                    <a:pt x="769" y="168"/>
                    <a:pt x="1704" y="168"/>
                  </a:cubicBezTo>
                  <a:cubicBezTo>
                    <a:pt x="2640" y="168"/>
                    <a:pt x="3392" y="118"/>
                    <a:pt x="3392" y="84"/>
                  </a:cubicBezTo>
                  <a:cubicBezTo>
                    <a:pt x="3392" y="34"/>
                    <a:pt x="2640" y="1"/>
                    <a:pt x="17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6269848" y="2831409"/>
              <a:ext cx="70734" cy="5384"/>
            </a:xfrm>
            <a:custGeom>
              <a:rect b="b" l="l" r="r" t="t"/>
              <a:pathLst>
                <a:path extrusionOk="0" h="168" w="2207">
                  <a:moveTo>
                    <a:pt x="1104" y="1"/>
                  </a:moveTo>
                  <a:cubicBezTo>
                    <a:pt x="486" y="1"/>
                    <a:pt x="1" y="34"/>
                    <a:pt x="1" y="84"/>
                  </a:cubicBezTo>
                  <a:cubicBezTo>
                    <a:pt x="1" y="135"/>
                    <a:pt x="486" y="168"/>
                    <a:pt x="1104" y="168"/>
                  </a:cubicBezTo>
                  <a:cubicBezTo>
                    <a:pt x="1705" y="168"/>
                    <a:pt x="2207" y="135"/>
                    <a:pt x="2207" y="84"/>
                  </a:cubicBezTo>
                  <a:cubicBezTo>
                    <a:pt x="2207" y="34"/>
                    <a:pt x="1705" y="1"/>
                    <a:pt x="1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6141872" y="2857113"/>
              <a:ext cx="296719" cy="5384"/>
            </a:xfrm>
            <a:custGeom>
              <a:rect b="b" l="l" r="r" t="t"/>
              <a:pathLst>
                <a:path extrusionOk="0" h="168" w="9258">
                  <a:moveTo>
                    <a:pt x="4629" y="1"/>
                  </a:moveTo>
                  <a:cubicBezTo>
                    <a:pt x="2072" y="1"/>
                    <a:pt x="1" y="34"/>
                    <a:pt x="1" y="84"/>
                  </a:cubicBezTo>
                  <a:cubicBezTo>
                    <a:pt x="1" y="118"/>
                    <a:pt x="2072" y="168"/>
                    <a:pt x="4629" y="168"/>
                  </a:cubicBezTo>
                  <a:cubicBezTo>
                    <a:pt x="7185" y="168"/>
                    <a:pt x="9257" y="118"/>
                    <a:pt x="9257" y="84"/>
                  </a:cubicBezTo>
                  <a:cubicBezTo>
                    <a:pt x="9257" y="34"/>
                    <a:pt x="7185" y="1"/>
                    <a:pt x="46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6135462" y="2878554"/>
              <a:ext cx="96406" cy="5384"/>
            </a:xfrm>
            <a:custGeom>
              <a:rect b="b" l="l" r="r" t="t"/>
              <a:pathLst>
                <a:path extrusionOk="0" h="168" w="3008">
                  <a:moveTo>
                    <a:pt x="1504" y="0"/>
                  </a:moveTo>
                  <a:cubicBezTo>
                    <a:pt x="668" y="0"/>
                    <a:pt x="0" y="34"/>
                    <a:pt x="0" y="84"/>
                  </a:cubicBezTo>
                  <a:cubicBezTo>
                    <a:pt x="0" y="134"/>
                    <a:pt x="668" y="167"/>
                    <a:pt x="1504" y="167"/>
                  </a:cubicBezTo>
                  <a:cubicBezTo>
                    <a:pt x="2339" y="167"/>
                    <a:pt x="3008" y="134"/>
                    <a:pt x="3008" y="84"/>
                  </a:cubicBezTo>
                  <a:cubicBezTo>
                    <a:pt x="3008" y="34"/>
                    <a:pt x="2339" y="0"/>
                    <a:pt x="150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6136520" y="2909611"/>
              <a:ext cx="275822" cy="4840"/>
            </a:xfrm>
            <a:custGeom>
              <a:rect b="b" l="l" r="r" t="t"/>
              <a:pathLst>
                <a:path extrusionOk="0" h="151" w="8606">
                  <a:moveTo>
                    <a:pt x="4295" y="0"/>
                  </a:moveTo>
                  <a:cubicBezTo>
                    <a:pt x="1922" y="0"/>
                    <a:pt x="1" y="34"/>
                    <a:pt x="1" y="67"/>
                  </a:cubicBezTo>
                  <a:cubicBezTo>
                    <a:pt x="1" y="117"/>
                    <a:pt x="1922" y="151"/>
                    <a:pt x="4295" y="151"/>
                  </a:cubicBezTo>
                  <a:cubicBezTo>
                    <a:pt x="6667" y="151"/>
                    <a:pt x="8605" y="117"/>
                    <a:pt x="8605" y="67"/>
                  </a:cubicBezTo>
                  <a:cubicBezTo>
                    <a:pt x="8605" y="34"/>
                    <a:pt x="6667" y="0"/>
                    <a:pt x="42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6102771" y="2976018"/>
              <a:ext cx="106598" cy="4840"/>
            </a:xfrm>
            <a:custGeom>
              <a:rect b="b" l="l" r="r" t="t"/>
              <a:pathLst>
                <a:path extrusionOk="0" h="151" w="3326">
                  <a:moveTo>
                    <a:pt x="1655" y="0"/>
                  </a:moveTo>
                  <a:cubicBezTo>
                    <a:pt x="736" y="0"/>
                    <a:pt x="1" y="34"/>
                    <a:pt x="1" y="84"/>
                  </a:cubicBezTo>
                  <a:cubicBezTo>
                    <a:pt x="1" y="117"/>
                    <a:pt x="736" y="151"/>
                    <a:pt x="1655" y="151"/>
                  </a:cubicBezTo>
                  <a:cubicBezTo>
                    <a:pt x="2574" y="151"/>
                    <a:pt x="3326" y="117"/>
                    <a:pt x="3326" y="84"/>
                  </a:cubicBezTo>
                  <a:cubicBezTo>
                    <a:pt x="3326" y="34"/>
                    <a:pt x="2574" y="0"/>
                    <a:pt x="16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6227542" y="2976018"/>
              <a:ext cx="72882" cy="5384"/>
            </a:xfrm>
            <a:custGeom>
              <a:rect b="b" l="l" r="r" t="t"/>
              <a:pathLst>
                <a:path extrusionOk="0" h="168" w="2274">
                  <a:moveTo>
                    <a:pt x="1137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1"/>
                    <a:pt x="1137" y="167"/>
                  </a:cubicBezTo>
                  <a:cubicBezTo>
                    <a:pt x="1772" y="167"/>
                    <a:pt x="2273" y="134"/>
                    <a:pt x="2273" y="84"/>
                  </a:cubicBezTo>
                  <a:cubicBezTo>
                    <a:pt x="2273" y="50"/>
                    <a:pt x="1772" y="17"/>
                    <a:pt x="1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6320743" y="2973871"/>
              <a:ext cx="31089" cy="5384"/>
            </a:xfrm>
            <a:custGeom>
              <a:rect b="b" l="l" r="r" t="t"/>
              <a:pathLst>
                <a:path extrusionOk="0" h="168" w="970">
                  <a:moveTo>
                    <a:pt x="485" y="0"/>
                  </a:moveTo>
                  <a:cubicBezTo>
                    <a:pt x="217" y="0"/>
                    <a:pt x="0" y="34"/>
                    <a:pt x="0" y="84"/>
                  </a:cubicBezTo>
                  <a:cubicBezTo>
                    <a:pt x="0" y="134"/>
                    <a:pt x="217" y="167"/>
                    <a:pt x="485" y="167"/>
                  </a:cubicBezTo>
                  <a:cubicBezTo>
                    <a:pt x="752" y="167"/>
                    <a:pt x="969" y="134"/>
                    <a:pt x="969" y="84"/>
                  </a:cubicBezTo>
                  <a:cubicBezTo>
                    <a:pt x="969" y="34"/>
                    <a:pt x="752" y="0"/>
                    <a:pt x="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6104918" y="3002780"/>
              <a:ext cx="33781" cy="4840"/>
            </a:xfrm>
            <a:custGeom>
              <a:rect b="b" l="l" r="r" t="t"/>
              <a:pathLst>
                <a:path extrusionOk="0" h="151" w="1054">
                  <a:moveTo>
                    <a:pt x="519" y="1"/>
                  </a:moveTo>
                  <a:cubicBezTo>
                    <a:pt x="235" y="1"/>
                    <a:pt x="1" y="34"/>
                    <a:pt x="1" y="84"/>
                  </a:cubicBezTo>
                  <a:cubicBezTo>
                    <a:pt x="1" y="118"/>
                    <a:pt x="235" y="151"/>
                    <a:pt x="519" y="151"/>
                  </a:cubicBezTo>
                  <a:cubicBezTo>
                    <a:pt x="819" y="151"/>
                    <a:pt x="1053" y="118"/>
                    <a:pt x="1053" y="84"/>
                  </a:cubicBezTo>
                  <a:cubicBezTo>
                    <a:pt x="1053" y="34"/>
                    <a:pt x="819" y="1"/>
                    <a:pt x="51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6159019" y="3002780"/>
              <a:ext cx="80894" cy="4840"/>
            </a:xfrm>
            <a:custGeom>
              <a:rect b="b" l="l" r="r" t="t"/>
              <a:pathLst>
                <a:path extrusionOk="0" h="151" w="2524">
                  <a:moveTo>
                    <a:pt x="1270" y="1"/>
                  </a:moveTo>
                  <a:cubicBezTo>
                    <a:pt x="568" y="1"/>
                    <a:pt x="0" y="34"/>
                    <a:pt x="0" y="84"/>
                  </a:cubicBezTo>
                  <a:cubicBezTo>
                    <a:pt x="0" y="118"/>
                    <a:pt x="568" y="151"/>
                    <a:pt x="1270" y="151"/>
                  </a:cubicBezTo>
                  <a:cubicBezTo>
                    <a:pt x="1955" y="151"/>
                    <a:pt x="2523" y="118"/>
                    <a:pt x="2523" y="84"/>
                  </a:cubicBezTo>
                  <a:cubicBezTo>
                    <a:pt x="2523" y="34"/>
                    <a:pt x="1955" y="1"/>
                    <a:pt x="12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6265585" y="2999575"/>
              <a:ext cx="216370" cy="4840"/>
            </a:xfrm>
            <a:custGeom>
              <a:rect b="b" l="l" r="r" t="t"/>
              <a:pathLst>
                <a:path extrusionOk="0" h="151" w="6751">
                  <a:moveTo>
                    <a:pt x="3375" y="0"/>
                  </a:moveTo>
                  <a:cubicBezTo>
                    <a:pt x="1504" y="0"/>
                    <a:pt x="0" y="34"/>
                    <a:pt x="0" y="84"/>
                  </a:cubicBezTo>
                  <a:cubicBezTo>
                    <a:pt x="0" y="117"/>
                    <a:pt x="1504" y="151"/>
                    <a:pt x="3375" y="151"/>
                  </a:cubicBezTo>
                  <a:cubicBezTo>
                    <a:pt x="5230" y="151"/>
                    <a:pt x="6751" y="117"/>
                    <a:pt x="6751" y="84"/>
                  </a:cubicBezTo>
                  <a:cubicBezTo>
                    <a:pt x="6751" y="34"/>
                    <a:pt x="5230" y="0"/>
                    <a:pt x="33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6098508" y="3030087"/>
              <a:ext cx="34838" cy="5384"/>
            </a:xfrm>
            <a:custGeom>
              <a:rect b="b" l="l" r="r" t="t"/>
              <a:pathLst>
                <a:path extrusionOk="0" h="168" w="1087">
                  <a:moveTo>
                    <a:pt x="552" y="1"/>
                  </a:moveTo>
                  <a:cubicBezTo>
                    <a:pt x="251" y="1"/>
                    <a:pt x="0" y="34"/>
                    <a:pt x="0" y="84"/>
                  </a:cubicBezTo>
                  <a:cubicBezTo>
                    <a:pt x="0" y="134"/>
                    <a:pt x="251" y="168"/>
                    <a:pt x="552" y="168"/>
                  </a:cubicBezTo>
                  <a:cubicBezTo>
                    <a:pt x="852" y="168"/>
                    <a:pt x="1086" y="134"/>
                    <a:pt x="1086" y="84"/>
                  </a:cubicBezTo>
                  <a:cubicBezTo>
                    <a:pt x="1086" y="34"/>
                    <a:pt x="852" y="1"/>
                    <a:pt x="5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6144564" y="3029029"/>
              <a:ext cx="42338" cy="5384"/>
            </a:xfrm>
            <a:custGeom>
              <a:rect b="b" l="l" r="r" t="t"/>
              <a:pathLst>
                <a:path extrusionOk="0" h="168" w="1321">
                  <a:moveTo>
                    <a:pt x="669" y="0"/>
                  </a:moveTo>
                  <a:cubicBezTo>
                    <a:pt x="301" y="0"/>
                    <a:pt x="0" y="50"/>
                    <a:pt x="0" y="84"/>
                  </a:cubicBezTo>
                  <a:cubicBezTo>
                    <a:pt x="0" y="134"/>
                    <a:pt x="301" y="167"/>
                    <a:pt x="669" y="167"/>
                  </a:cubicBezTo>
                  <a:cubicBezTo>
                    <a:pt x="1019" y="167"/>
                    <a:pt x="1320" y="134"/>
                    <a:pt x="1320" y="84"/>
                  </a:cubicBezTo>
                  <a:cubicBezTo>
                    <a:pt x="1320" y="50"/>
                    <a:pt x="1019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6209337" y="3027427"/>
              <a:ext cx="136052" cy="4840"/>
            </a:xfrm>
            <a:custGeom>
              <a:rect b="b" l="l" r="r" t="t"/>
              <a:pathLst>
                <a:path extrusionOk="0" h="151" w="4245">
                  <a:moveTo>
                    <a:pt x="2123" y="0"/>
                  </a:moveTo>
                  <a:cubicBezTo>
                    <a:pt x="953" y="0"/>
                    <a:pt x="1" y="34"/>
                    <a:pt x="1" y="67"/>
                  </a:cubicBezTo>
                  <a:cubicBezTo>
                    <a:pt x="1" y="117"/>
                    <a:pt x="953" y="151"/>
                    <a:pt x="2123" y="151"/>
                  </a:cubicBezTo>
                  <a:cubicBezTo>
                    <a:pt x="3292" y="151"/>
                    <a:pt x="4245" y="117"/>
                    <a:pt x="4245" y="67"/>
                  </a:cubicBezTo>
                  <a:cubicBezTo>
                    <a:pt x="4245" y="34"/>
                    <a:pt x="3292" y="0"/>
                    <a:pt x="21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6096361" y="3075598"/>
              <a:ext cx="164961" cy="4872"/>
            </a:xfrm>
            <a:custGeom>
              <a:rect b="b" l="l" r="r" t="t"/>
              <a:pathLst>
                <a:path extrusionOk="0" h="152" w="5147">
                  <a:moveTo>
                    <a:pt x="2574" y="1"/>
                  </a:moveTo>
                  <a:cubicBezTo>
                    <a:pt x="1153" y="1"/>
                    <a:pt x="0" y="34"/>
                    <a:pt x="0" y="68"/>
                  </a:cubicBezTo>
                  <a:cubicBezTo>
                    <a:pt x="0" y="118"/>
                    <a:pt x="1153" y="151"/>
                    <a:pt x="2574" y="151"/>
                  </a:cubicBezTo>
                  <a:cubicBezTo>
                    <a:pt x="3994" y="151"/>
                    <a:pt x="5147" y="118"/>
                    <a:pt x="5147" y="68"/>
                  </a:cubicBezTo>
                  <a:cubicBezTo>
                    <a:pt x="5147" y="34"/>
                    <a:pt x="4010" y="1"/>
                    <a:pt x="25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6283245" y="3073482"/>
              <a:ext cx="74484" cy="4840"/>
            </a:xfrm>
            <a:custGeom>
              <a:rect b="b" l="l" r="r" t="t"/>
              <a:pathLst>
                <a:path extrusionOk="0" h="151" w="2324">
                  <a:moveTo>
                    <a:pt x="1154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0"/>
                    <a:pt x="1154" y="150"/>
                  </a:cubicBezTo>
                  <a:cubicBezTo>
                    <a:pt x="1805" y="150"/>
                    <a:pt x="2323" y="117"/>
                    <a:pt x="2323" y="67"/>
                  </a:cubicBezTo>
                  <a:cubicBezTo>
                    <a:pt x="2323" y="34"/>
                    <a:pt x="1805" y="0"/>
                    <a:pt x="115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6376959" y="3073482"/>
              <a:ext cx="123745" cy="4840"/>
            </a:xfrm>
            <a:custGeom>
              <a:rect b="b" l="l" r="r" t="t"/>
              <a:pathLst>
                <a:path extrusionOk="0" h="151" w="3861">
                  <a:moveTo>
                    <a:pt x="1922" y="0"/>
                  </a:moveTo>
                  <a:cubicBezTo>
                    <a:pt x="853" y="0"/>
                    <a:pt x="1" y="34"/>
                    <a:pt x="1" y="67"/>
                  </a:cubicBezTo>
                  <a:cubicBezTo>
                    <a:pt x="1" y="117"/>
                    <a:pt x="853" y="150"/>
                    <a:pt x="1922" y="150"/>
                  </a:cubicBezTo>
                  <a:cubicBezTo>
                    <a:pt x="2992" y="150"/>
                    <a:pt x="3860" y="117"/>
                    <a:pt x="3860" y="67"/>
                  </a:cubicBezTo>
                  <a:cubicBezTo>
                    <a:pt x="3860" y="34"/>
                    <a:pt x="2992" y="0"/>
                    <a:pt x="19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6441764" y="2789648"/>
              <a:ext cx="25736" cy="4840"/>
            </a:xfrm>
            <a:custGeom>
              <a:rect b="b" l="l" r="r" t="t"/>
              <a:pathLst>
                <a:path extrusionOk="0" h="151" w="803">
                  <a:moveTo>
                    <a:pt x="401" y="1"/>
                  </a:moveTo>
                  <a:cubicBezTo>
                    <a:pt x="184" y="1"/>
                    <a:pt x="0" y="34"/>
                    <a:pt x="0" y="84"/>
                  </a:cubicBezTo>
                  <a:cubicBezTo>
                    <a:pt x="0" y="118"/>
                    <a:pt x="184" y="151"/>
                    <a:pt x="401" y="151"/>
                  </a:cubicBezTo>
                  <a:cubicBezTo>
                    <a:pt x="619" y="151"/>
                    <a:pt x="802" y="118"/>
                    <a:pt x="802" y="84"/>
                  </a:cubicBezTo>
                  <a:cubicBezTo>
                    <a:pt x="802" y="34"/>
                    <a:pt x="619" y="1"/>
                    <a:pt x="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6149917" y="2771988"/>
              <a:ext cx="56248" cy="5384"/>
            </a:xfrm>
            <a:custGeom>
              <a:rect b="b" l="l" r="r" t="t"/>
              <a:pathLst>
                <a:path extrusionOk="0" h="168" w="1755">
                  <a:moveTo>
                    <a:pt x="886" y="0"/>
                  </a:moveTo>
                  <a:cubicBezTo>
                    <a:pt x="385" y="0"/>
                    <a:pt x="0" y="50"/>
                    <a:pt x="0" y="84"/>
                  </a:cubicBezTo>
                  <a:cubicBezTo>
                    <a:pt x="0" y="134"/>
                    <a:pt x="385" y="167"/>
                    <a:pt x="886" y="167"/>
                  </a:cubicBezTo>
                  <a:cubicBezTo>
                    <a:pt x="1370" y="167"/>
                    <a:pt x="1755" y="134"/>
                    <a:pt x="1755" y="84"/>
                  </a:cubicBezTo>
                  <a:cubicBezTo>
                    <a:pt x="1755" y="50"/>
                    <a:pt x="1370" y="0"/>
                    <a:pt x="88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6112418" y="2722727"/>
              <a:ext cx="530203" cy="32691"/>
            </a:xfrm>
            <a:custGeom>
              <a:rect b="b" l="l" r="r" t="t"/>
              <a:pathLst>
                <a:path extrusionOk="0" h="1020" w="16543">
                  <a:moveTo>
                    <a:pt x="285" y="0"/>
                  </a:moveTo>
                  <a:lnTo>
                    <a:pt x="1" y="1019"/>
                  </a:lnTo>
                  <a:lnTo>
                    <a:pt x="16275" y="1019"/>
                  </a:lnTo>
                  <a:lnTo>
                    <a:pt x="1654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6135462" y="2733432"/>
              <a:ext cx="13397" cy="11442"/>
            </a:xfrm>
            <a:custGeom>
              <a:rect b="b" l="l" r="r" t="t"/>
              <a:pathLst>
                <a:path extrusionOk="0" h="357" w="418">
                  <a:moveTo>
                    <a:pt x="251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5" y="339"/>
                    <a:pt x="201" y="356"/>
                    <a:pt x="245" y="356"/>
                  </a:cubicBezTo>
                  <a:cubicBezTo>
                    <a:pt x="335" y="356"/>
                    <a:pt x="418" y="285"/>
                    <a:pt x="418" y="184"/>
                  </a:cubicBezTo>
                  <a:cubicBezTo>
                    <a:pt x="418" y="84"/>
                    <a:pt x="334" y="0"/>
                    <a:pt x="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6155269" y="2733432"/>
              <a:ext cx="13429" cy="11442"/>
            </a:xfrm>
            <a:custGeom>
              <a:rect b="b" l="l" r="r" t="t"/>
              <a:pathLst>
                <a:path extrusionOk="0" h="357" w="419">
                  <a:moveTo>
                    <a:pt x="234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0" y="339"/>
                    <a:pt x="194" y="356"/>
                    <a:pt x="237" y="356"/>
                  </a:cubicBezTo>
                  <a:cubicBezTo>
                    <a:pt x="327" y="356"/>
                    <a:pt x="418" y="285"/>
                    <a:pt x="418" y="184"/>
                  </a:cubicBezTo>
                  <a:cubicBezTo>
                    <a:pt x="418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6175076" y="2733432"/>
              <a:ext cx="12884" cy="11442"/>
            </a:xfrm>
            <a:custGeom>
              <a:rect b="b" l="l" r="r" t="t"/>
              <a:pathLst>
                <a:path extrusionOk="0" h="357" w="402">
                  <a:moveTo>
                    <a:pt x="234" y="0"/>
                  </a:moveTo>
                  <a:cubicBezTo>
                    <a:pt x="67" y="0"/>
                    <a:pt x="1" y="184"/>
                    <a:pt x="101" y="301"/>
                  </a:cubicBezTo>
                  <a:cubicBezTo>
                    <a:pt x="139" y="339"/>
                    <a:pt x="185" y="356"/>
                    <a:pt x="228" y="356"/>
                  </a:cubicBezTo>
                  <a:cubicBezTo>
                    <a:pt x="318" y="356"/>
                    <a:pt x="402" y="285"/>
                    <a:pt x="402" y="184"/>
                  </a:cubicBezTo>
                  <a:cubicBezTo>
                    <a:pt x="402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6033158" y="3269468"/>
              <a:ext cx="1236008" cy="720837"/>
            </a:xfrm>
            <a:custGeom>
              <a:rect b="b" l="l" r="r" t="t"/>
              <a:pathLst>
                <a:path extrusionOk="0" h="22491" w="38565">
                  <a:moveTo>
                    <a:pt x="1" y="0"/>
                  </a:moveTo>
                  <a:lnTo>
                    <a:pt x="1" y="22490"/>
                  </a:lnTo>
                  <a:lnTo>
                    <a:pt x="38564" y="22490"/>
                  </a:lnTo>
                  <a:lnTo>
                    <a:pt x="385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6033158" y="3269468"/>
              <a:ext cx="562862" cy="720837"/>
            </a:xfrm>
            <a:custGeom>
              <a:rect b="b" l="l" r="r" t="t"/>
              <a:pathLst>
                <a:path extrusionOk="0" h="22491" w="17562">
                  <a:moveTo>
                    <a:pt x="1" y="0"/>
                  </a:moveTo>
                  <a:lnTo>
                    <a:pt x="1" y="22490"/>
                  </a:lnTo>
                  <a:lnTo>
                    <a:pt x="17561" y="22490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6083509" y="3311229"/>
              <a:ext cx="457354" cy="205665"/>
            </a:xfrm>
            <a:custGeom>
              <a:rect b="b" l="l" r="r" t="t"/>
              <a:pathLst>
                <a:path extrusionOk="0" h="6417" w="1427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22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83"/>
                  </a:lnTo>
                  <a:cubicBezTo>
                    <a:pt x="11496" y="6367"/>
                    <a:pt x="12482" y="6367"/>
                    <a:pt x="13167" y="6350"/>
                  </a:cubicBezTo>
                  <a:lnTo>
                    <a:pt x="14136" y="6350"/>
                  </a:lnTo>
                  <a:cubicBezTo>
                    <a:pt x="14169" y="6350"/>
                    <a:pt x="14186" y="6333"/>
                    <a:pt x="14203" y="6333"/>
                  </a:cubicBezTo>
                  <a:lnTo>
                    <a:pt x="13935" y="6333"/>
                  </a:lnTo>
                  <a:lnTo>
                    <a:pt x="13133" y="6317"/>
                  </a:lnTo>
                  <a:cubicBezTo>
                    <a:pt x="12448" y="6317"/>
                    <a:pt x="11446" y="6300"/>
                    <a:pt x="10193" y="6300"/>
                  </a:cubicBez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22"/>
                  </a:lnTo>
                  <a:lnTo>
                    <a:pt x="151" y="903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4153" y="151"/>
                  </a:lnTo>
                  <a:lnTo>
                    <a:pt x="14153" y="151"/>
                  </a:lnTo>
                  <a:cubicBezTo>
                    <a:pt x="14169" y="2042"/>
                    <a:pt x="14169" y="3572"/>
                    <a:pt x="14186" y="4646"/>
                  </a:cubicBezTo>
                  <a:cubicBezTo>
                    <a:pt x="14186" y="5180"/>
                    <a:pt x="14186" y="5598"/>
                    <a:pt x="14186" y="5899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66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6"/>
                  </a:cubicBezTo>
                  <a:cubicBezTo>
                    <a:pt x="14219" y="5615"/>
                    <a:pt x="14219" y="5214"/>
                    <a:pt x="14236" y="4679"/>
                  </a:cubicBezTo>
                  <a:cubicBezTo>
                    <a:pt x="14236" y="3576"/>
                    <a:pt x="14253" y="2022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6285937" y="3392636"/>
              <a:ext cx="46601" cy="43107"/>
            </a:xfrm>
            <a:custGeom>
              <a:rect b="b" l="l" r="r" t="t"/>
              <a:pathLst>
                <a:path extrusionOk="0" h="1345" w="1454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103"/>
                    <a:pt x="602" y="1304"/>
                  </a:cubicBezTo>
                  <a:cubicBezTo>
                    <a:pt x="669" y="1331"/>
                    <a:pt x="741" y="1344"/>
                    <a:pt x="814" y="1344"/>
                  </a:cubicBezTo>
                  <a:cubicBezTo>
                    <a:pt x="960" y="1344"/>
                    <a:pt x="1109" y="1293"/>
                    <a:pt x="1220" y="1203"/>
                  </a:cubicBezTo>
                  <a:cubicBezTo>
                    <a:pt x="1337" y="1103"/>
                    <a:pt x="1420" y="969"/>
                    <a:pt x="1437" y="836"/>
                  </a:cubicBezTo>
                  <a:cubicBezTo>
                    <a:pt x="1454" y="736"/>
                    <a:pt x="1437" y="669"/>
                    <a:pt x="1420" y="669"/>
                  </a:cubicBezTo>
                  <a:cubicBezTo>
                    <a:pt x="1387" y="836"/>
                    <a:pt x="1287" y="1003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1003"/>
                    <a:pt x="184" y="351"/>
                    <a:pt x="652" y="184"/>
                  </a:cubicBezTo>
                  <a:cubicBezTo>
                    <a:pt x="719" y="157"/>
                    <a:pt x="788" y="144"/>
                    <a:pt x="857" y="144"/>
                  </a:cubicBezTo>
                  <a:cubicBezTo>
                    <a:pt x="961" y="144"/>
                    <a:pt x="1063" y="174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51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6083509" y="3531861"/>
              <a:ext cx="457354" cy="205665"/>
            </a:xfrm>
            <a:custGeom>
              <a:rect b="b" l="l" r="r" t="t"/>
              <a:pathLst>
                <a:path extrusionOk="0" h="6417" w="1427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67"/>
                  </a:lnTo>
                  <a:cubicBezTo>
                    <a:pt x="11496" y="6367"/>
                    <a:pt x="12482" y="6350"/>
                    <a:pt x="13167" y="6350"/>
                  </a:cubicBezTo>
                  <a:lnTo>
                    <a:pt x="13952" y="6350"/>
                  </a:lnTo>
                  <a:cubicBezTo>
                    <a:pt x="14019" y="6333"/>
                    <a:pt x="14086" y="6333"/>
                    <a:pt x="14136" y="6333"/>
                  </a:cubicBezTo>
                  <a:cubicBezTo>
                    <a:pt x="14086" y="6333"/>
                    <a:pt x="14019" y="6333"/>
                    <a:pt x="13935" y="6316"/>
                  </a:cubicBezTo>
                  <a:lnTo>
                    <a:pt x="13133" y="6316"/>
                  </a:lnTo>
                  <a:lnTo>
                    <a:pt x="10193" y="6300"/>
                  </a:ln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67"/>
                  </a:lnTo>
                  <a:lnTo>
                    <a:pt x="151" y="167"/>
                  </a:lnTo>
                  <a:cubicBezTo>
                    <a:pt x="5580" y="151"/>
                    <a:pt x="10530" y="151"/>
                    <a:pt x="14153" y="134"/>
                  </a:cubicBezTo>
                  <a:lnTo>
                    <a:pt x="14153" y="134"/>
                  </a:lnTo>
                  <a:cubicBezTo>
                    <a:pt x="14169" y="2033"/>
                    <a:pt x="14169" y="3569"/>
                    <a:pt x="14186" y="4646"/>
                  </a:cubicBezTo>
                  <a:cubicBezTo>
                    <a:pt x="14186" y="5180"/>
                    <a:pt x="14186" y="5598"/>
                    <a:pt x="14186" y="5882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50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5"/>
                  </a:cubicBezTo>
                  <a:cubicBezTo>
                    <a:pt x="14219" y="5615"/>
                    <a:pt x="14219" y="5197"/>
                    <a:pt x="14236" y="4679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6285937" y="3613268"/>
              <a:ext cx="46601" cy="42851"/>
            </a:xfrm>
            <a:custGeom>
              <a:rect b="b" l="l" r="r" t="t"/>
              <a:pathLst>
                <a:path extrusionOk="0" h="1337" w="1454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086"/>
                    <a:pt x="602" y="1304"/>
                  </a:cubicBezTo>
                  <a:cubicBezTo>
                    <a:pt x="667" y="1325"/>
                    <a:pt x="737" y="1336"/>
                    <a:pt x="808" y="1336"/>
                  </a:cubicBezTo>
                  <a:cubicBezTo>
                    <a:pt x="956" y="1336"/>
                    <a:pt x="1107" y="1288"/>
                    <a:pt x="1220" y="1187"/>
                  </a:cubicBezTo>
                  <a:cubicBezTo>
                    <a:pt x="1337" y="1103"/>
                    <a:pt x="1420" y="969"/>
                    <a:pt x="1437" y="819"/>
                  </a:cubicBezTo>
                  <a:cubicBezTo>
                    <a:pt x="1454" y="719"/>
                    <a:pt x="1437" y="669"/>
                    <a:pt x="1420" y="669"/>
                  </a:cubicBezTo>
                  <a:cubicBezTo>
                    <a:pt x="1387" y="836"/>
                    <a:pt x="1287" y="986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986"/>
                    <a:pt x="184" y="351"/>
                    <a:pt x="652" y="167"/>
                  </a:cubicBezTo>
                  <a:cubicBezTo>
                    <a:pt x="711" y="144"/>
                    <a:pt x="772" y="133"/>
                    <a:pt x="833" y="133"/>
                  </a:cubicBezTo>
                  <a:cubicBezTo>
                    <a:pt x="945" y="133"/>
                    <a:pt x="1056" y="169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34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6083509" y="3752494"/>
              <a:ext cx="457354" cy="205120"/>
            </a:xfrm>
            <a:custGeom>
              <a:rect b="b" l="l" r="r" t="t"/>
              <a:pathLst>
                <a:path extrusionOk="0" h="6400" w="14270">
                  <a:moveTo>
                    <a:pt x="14157" y="6326"/>
                  </a:moveTo>
                  <a:cubicBezTo>
                    <a:pt x="14149" y="6326"/>
                    <a:pt x="14141" y="6327"/>
                    <a:pt x="14136" y="6333"/>
                  </a:cubicBezTo>
                  <a:lnTo>
                    <a:pt x="14203" y="6333"/>
                  </a:lnTo>
                  <a:cubicBezTo>
                    <a:pt x="14192" y="6333"/>
                    <a:pt x="14173" y="6326"/>
                    <a:pt x="14157" y="6326"/>
                  </a:cubicBezTo>
                  <a:close/>
                  <a:moveTo>
                    <a:pt x="84" y="1"/>
                  </a:moveTo>
                  <a:cubicBezTo>
                    <a:pt x="58" y="26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292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00"/>
                  </a:lnTo>
                  <a:lnTo>
                    <a:pt x="84" y="6400"/>
                  </a:lnTo>
                  <a:lnTo>
                    <a:pt x="10243" y="6366"/>
                  </a:lnTo>
                  <a:lnTo>
                    <a:pt x="13167" y="6350"/>
                  </a:lnTo>
                  <a:lnTo>
                    <a:pt x="13952" y="6333"/>
                  </a:lnTo>
                  <a:lnTo>
                    <a:pt x="14136" y="6333"/>
                  </a:lnTo>
                  <a:lnTo>
                    <a:pt x="13935" y="6316"/>
                  </a:lnTo>
                  <a:lnTo>
                    <a:pt x="13133" y="6316"/>
                  </a:lnTo>
                  <a:lnTo>
                    <a:pt x="10193" y="6283"/>
                  </a:lnTo>
                  <a:lnTo>
                    <a:pt x="151" y="6250"/>
                  </a:lnTo>
                  <a:lnTo>
                    <a:pt x="151" y="6250"/>
                  </a:lnTo>
                  <a:cubicBezTo>
                    <a:pt x="151" y="5306"/>
                    <a:pt x="151" y="4315"/>
                    <a:pt x="151" y="3292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4153" y="134"/>
                  </a:lnTo>
                  <a:lnTo>
                    <a:pt x="14153" y="134"/>
                  </a:lnTo>
                  <a:cubicBezTo>
                    <a:pt x="14169" y="2016"/>
                    <a:pt x="14169" y="3552"/>
                    <a:pt x="14186" y="4629"/>
                  </a:cubicBezTo>
                  <a:cubicBezTo>
                    <a:pt x="14186" y="5163"/>
                    <a:pt x="14186" y="5581"/>
                    <a:pt x="14186" y="5882"/>
                  </a:cubicBezTo>
                  <a:cubicBezTo>
                    <a:pt x="14203" y="6016"/>
                    <a:pt x="14203" y="6133"/>
                    <a:pt x="14203" y="6216"/>
                  </a:cubicBezTo>
                  <a:cubicBezTo>
                    <a:pt x="14203" y="6249"/>
                    <a:pt x="14203" y="6283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32"/>
                    <a:pt x="14219" y="5915"/>
                  </a:cubicBezTo>
                  <a:cubicBezTo>
                    <a:pt x="14219" y="5615"/>
                    <a:pt x="14219" y="5197"/>
                    <a:pt x="14236" y="4662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17"/>
                  </a:lnTo>
                  <a:lnTo>
                    <a:pt x="14203" y="17"/>
                  </a:lnTo>
                  <a:cubicBezTo>
                    <a:pt x="10560" y="17"/>
                    <a:pt x="5564" y="17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6285937" y="3833676"/>
              <a:ext cx="46601" cy="43075"/>
            </a:xfrm>
            <a:custGeom>
              <a:rect b="b" l="l" r="r" t="t"/>
              <a:pathLst>
                <a:path extrusionOk="0" h="1344" w="1454">
                  <a:moveTo>
                    <a:pt x="809" y="0"/>
                  </a:moveTo>
                  <a:cubicBezTo>
                    <a:pt x="738" y="0"/>
                    <a:pt x="667" y="13"/>
                    <a:pt x="602" y="41"/>
                  </a:cubicBezTo>
                  <a:cubicBezTo>
                    <a:pt x="0" y="241"/>
                    <a:pt x="0" y="1093"/>
                    <a:pt x="602" y="1310"/>
                  </a:cubicBezTo>
                  <a:cubicBezTo>
                    <a:pt x="667" y="1332"/>
                    <a:pt x="737" y="1343"/>
                    <a:pt x="808" y="1343"/>
                  </a:cubicBezTo>
                  <a:cubicBezTo>
                    <a:pt x="956" y="1343"/>
                    <a:pt x="1107" y="1295"/>
                    <a:pt x="1220" y="1194"/>
                  </a:cubicBezTo>
                  <a:cubicBezTo>
                    <a:pt x="1337" y="1093"/>
                    <a:pt x="1420" y="976"/>
                    <a:pt x="1437" y="826"/>
                  </a:cubicBezTo>
                  <a:cubicBezTo>
                    <a:pt x="1454" y="726"/>
                    <a:pt x="1437" y="676"/>
                    <a:pt x="1420" y="676"/>
                  </a:cubicBezTo>
                  <a:cubicBezTo>
                    <a:pt x="1387" y="843"/>
                    <a:pt x="1287" y="993"/>
                    <a:pt x="1153" y="1110"/>
                  </a:cubicBezTo>
                  <a:cubicBezTo>
                    <a:pt x="1063" y="1170"/>
                    <a:pt x="961" y="1200"/>
                    <a:pt x="857" y="1200"/>
                  </a:cubicBezTo>
                  <a:cubicBezTo>
                    <a:pt x="788" y="1200"/>
                    <a:pt x="719" y="1187"/>
                    <a:pt x="652" y="1160"/>
                  </a:cubicBezTo>
                  <a:cubicBezTo>
                    <a:pt x="184" y="993"/>
                    <a:pt x="184" y="341"/>
                    <a:pt x="652" y="174"/>
                  </a:cubicBezTo>
                  <a:cubicBezTo>
                    <a:pt x="711" y="151"/>
                    <a:pt x="772" y="140"/>
                    <a:pt x="833" y="140"/>
                  </a:cubicBezTo>
                  <a:cubicBezTo>
                    <a:pt x="945" y="140"/>
                    <a:pt x="1056" y="176"/>
                    <a:pt x="1153" y="241"/>
                  </a:cubicBezTo>
                  <a:cubicBezTo>
                    <a:pt x="1287" y="341"/>
                    <a:pt x="1387" y="508"/>
                    <a:pt x="1420" y="676"/>
                  </a:cubicBezTo>
                  <a:cubicBezTo>
                    <a:pt x="1437" y="676"/>
                    <a:pt x="1454" y="625"/>
                    <a:pt x="1437" y="525"/>
                  </a:cubicBezTo>
                  <a:cubicBezTo>
                    <a:pt x="1404" y="375"/>
                    <a:pt x="1337" y="241"/>
                    <a:pt x="1220" y="158"/>
                  </a:cubicBezTo>
                  <a:cubicBezTo>
                    <a:pt x="1107" y="56"/>
                    <a:pt x="957" y="0"/>
                    <a:pt x="8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4384346" y="3269468"/>
              <a:ext cx="825768" cy="1307736"/>
            </a:xfrm>
            <a:custGeom>
              <a:rect b="b" l="l" r="r" t="t"/>
              <a:pathLst>
                <a:path extrusionOk="0" h="40803" w="25765">
                  <a:moveTo>
                    <a:pt x="0" y="0"/>
                  </a:moveTo>
                  <a:lnTo>
                    <a:pt x="0" y="40786"/>
                  </a:lnTo>
                  <a:lnTo>
                    <a:pt x="25765" y="40803"/>
                  </a:lnTo>
                  <a:lnTo>
                    <a:pt x="257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4344155" y="3219118"/>
              <a:ext cx="2969977" cy="68587"/>
            </a:xfrm>
            <a:custGeom>
              <a:rect b="b" l="l" r="r" t="t"/>
              <a:pathLst>
                <a:path extrusionOk="0" h="2140" w="92667">
                  <a:moveTo>
                    <a:pt x="1" y="1"/>
                  </a:moveTo>
                  <a:lnTo>
                    <a:pt x="1" y="2140"/>
                  </a:lnTo>
                  <a:lnTo>
                    <a:pt x="92667" y="2140"/>
                  </a:lnTo>
                  <a:lnTo>
                    <a:pt x="926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4384346" y="3287673"/>
              <a:ext cx="92112" cy="1386996"/>
            </a:xfrm>
            <a:custGeom>
              <a:rect b="b" l="l" r="r" t="t"/>
              <a:pathLst>
                <a:path extrusionOk="0" h="43276" w="2874">
                  <a:moveTo>
                    <a:pt x="0" y="1"/>
                  </a:moveTo>
                  <a:lnTo>
                    <a:pt x="0" y="43276"/>
                  </a:lnTo>
                  <a:lnTo>
                    <a:pt x="2874" y="43276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7177023" y="3287673"/>
              <a:ext cx="92144" cy="1387541"/>
            </a:xfrm>
            <a:custGeom>
              <a:rect b="b" l="l" r="r" t="t"/>
              <a:pathLst>
                <a:path extrusionOk="0" h="43293" w="2875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6595988" y="3287673"/>
              <a:ext cx="92144" cy="1387541"/>
            </a:xfrm>
            <a:custGeom>
              <a:rect b="b" l="l" r="r" t="t"/>
              <a:pathLst>
                <a:path extrusionOk="0" h="43293" w="2875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4366655" y="3216457"/>
              <a:ext cx="395241" cy="5384"/>
            </a:xfrm>
            <a:custGeom>
              <a:rect b="b" l="l" r="r" t="t"/>
              <a:pathLst>
                <a:path extrusionOk="0" h="168" w="12332">
                  <a:moveTo>
                    <a:pt x="6166" y="0"/>
                  </a:moveTo>
                  <a:cubicBezTo>
                    <a:pt x="2758" y="0"/>
                    <a:pt x="1" y="34"/>
                    <a:pt x="1" y="84"/>
                  </a:cubicBezTo>
                  <a:cubicBezTo>
                    <a:pt x="1" y="134"/>
                    <a:pt x="2758" y="167"/>
                    <a:pt x="6166" y="167"/>
                  </a:cubicBezTo>
                  <a:cubicBezTo>
                    <a:pt x="9575" y="167"/>
                    <a:pt x="12332" y="134"/>
                    <a:pt x="12332" y="84"/>
                  </a:cubicBezTo>
                  <a:cubicBezTo>
                    <a:pt x="12332" y="34"/>
                    <a:pt x="9575" y="0"/>
                    <a:pt x="616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5441964" y="4502207"/>
              <a:ext cx="344890" cy="158808"/>
            </a:xfrm>
            <a:custGeom>
              <a:rect b="b" l="l" r="r" t="t"/>
              <a:pathLst>
                <a:path extrusionOk="0" h="4955" w="10761">
                  <a:moveTo>
                    <a:pt x="151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584" y="4665"/>
                    <a:pt x="5727" y="4955"/>
                    <a:pt x="8065" y="4955"/>
                  </a:cubicBezTo>
                  <a:cubicBezTo>
                    <a:pt x="8770" y="4955"/>
                    <a:pt x="9310" y="4928"/>
                    <a:pt x="9558" y="4863"/>
                  </a:cubicBezTo>
                  <a:cubicBezTo>
                    <a:pt x="10761" y="4528"/>
                    <a:pt x="5865" y="3275"/>
                    <a:pt x="5865" y="3275"/>
                  </a:cubicBezTo>
                  <a:lnTo>
                    <a:pt x="5949" y="18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4"/>
            <p:cNvSpPr/>
            <p:nvPr/>
          </p:nvSpPr>
          <p:spPr>
            <a:xfrm>
              <a:off x="5441964" y="4629670"/>
              <a:ext cx="319731" cy="30576"/>
            </a:xfrm>
            <a:custGeom>
              <a:rect b="b" l="l" r="r" t="t"/>
              <a:pathLst>
                <a:path extrusionOk="0" h="954" w="9976">
                  <a:moveTo>
                    <a:pt x="8255" y="0"/>
                  </a:moveTo>
                  <a:cubicBezTo>
                    <a:pt x="7920" y="0"/>
                    <a:pt x="7720" y="735"/>
                    <a:pt x="7720" y="735"/>
                  </a:cubicBezTo>
                  <a:lnTo>
                    <a:pt x="1" y="418"/>
                  </a:lnTo>
                  <a:lnTo>
                    <a:pt x="1" y="551"/>
                  </a:lnTo>
                  <a:cubicBezTo>
                    <a:pt x="1946" y="786"/>
                    <a:pt x="5552" y="954"/>
                    <a:pt x="7791" y="954"/>
                  </a:cubicBezTo>
                  <a:cubicBezTo>
                    <a:pt x="8897" y="954"/>
                    <a:pt x="9670" y="913"/>
                    <a:pt x="9742" y="819"/>
                  </a:cubicBezTo>
                  <a:cubicBezTo>
                    <a:pt x="9976" y="551"/>
                    <a:pt x="8255" y="0"/>
                    <a:pt x="8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4"/>
            <p:cNvSpPr/>
            <p:nvPr/>
          </p:nvSpPr>
          <p:spPr>
            <a:xfrm>
              <a:off x="5439272" y="4643035"/>
              <a:ext cx="315468" cy="10737"/>
            </a:xfrm>
            <a:custGeom>
              <a:rect b="b" l="l" r="r" t="t"/>
              <a:pathLst>
                <a:path extrusionOk="0" h="335" w="9843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cubicBezTo>
                    <a:pt x="185" y="17"/>
                    <a:pt x="285" y="34"/>
                    <a:pt x="385" y="34"/>
                  </a:cubicBezTo>
                  <a:lnTo>
                    <a:pt x="1438" y="118"/>
                  </a:lnTo>
                  <a:cubicBezTo>
                    <a:pt x="2323" y="185"/>
                    <a:pt x="3560" y="251"/>
                    <a:pt x="4913" y="285"/>
                  </a:cubicBezTo>
                  <a:cubicBezTo>
                    <a:pt x="6267" y="335"/>
                    <a:pt x="7503" y="335"/>
                    <a:pt x="8389" y="335"/>
                  </a:cubicBezTo>
                  <a:lnTo>
                    <a:pt x="9441" y="318"/>
                  </a:lnTo>
                  <a:lnTo>
                    <a:pt x="9842" y="318"/>
                  </a:lnTo>
                  <a:cubicBezTo>
                    <a:pt x="9809" y="302"/>
                    <a:pt x="9775" y="302"/>
                    <a:pt x="9742" y="302"/>
                  </a:cubicBezTo>
                  <a:lnTo>
                    <a:pt x="9441" y="302"/>
                  </a:lnTo>
                  <a:lnTo>
                    <a:pt x="8389" y="285"/>
                  </a:lnTo>
                  <a:cubicBezTo>
                    <a:pt x="7503" y="285"/>
                    <a:pt x="6267" y="251"/>
                    <a:pt x="4913" y="218"/>
                  </a:cubicBezTo>
                  <a:cubicBezTo>
                    <a:pt x="3560" y="168"/>
                    <a:pt x="2323" y="118"/>
                    <a:pt x="1438" y="68"/>
                  </a:cubicBezTo>
                  <a:cubicBezTo>
                    <a:pt x="1020" y="51"/>
                    <a:pt x="669" y="34"/>
                    <a:pt x="385" y="1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5688845" y="4627523"/>
              <a:ext cx="19294" cy="28396"/>
            </a:xfrm>
            <a:custGeom>
              <a:rect b="b" l="l" r="r" t="t"/>
              <a:pathLst>
                <a:path extrusionOk="0" h="886" w="602">
                  <a:moveTo>
                    <a:pt x="602" y="0"/>
                  </a:moveTo>
                  <a:cubicBezTo>
                    <a:pt x="234" y="134"/>
                    <a:pt x="0" y="501"/>
                    <a:pt x="17" y="886"/>
                  </a:cubicBezTo>
                  <a:cubicBezTo>
                    <a:pt x="100" y="535"/>
                    <a:pt x="301" y="217"/>
                    <a:pt x="6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5634745" y="4611402"/>
              <a:ext cx="11282" cy="15128"/>
            </a:xfrm>
            <a:custGeom>
              <a:rect b="b" l="l" r="r" t="t"/>
              <a:pathLst>
                <a:path extrusionOk="0" h="472" w="352">
                  <a:moveTo>
                    <a:pt x="330" y="0"/>
                  </a:moveTo>
                  <a:cubicBezTo>
                    <a:pt x="306" y="0"/>
                    <a:pt x="228" y="95"/>
                    <a:pt x="151" y="219"/>
                  </a:cubicBezTo>
                  <a:cubicBezTo>
                    <a:pt x="67" y="336"/>
                    <a:pt x="1" y="453"/>
                    <a:pt x="17" y="470"/>
                  </a:cubicBezTo>
                  <a:cubicBezTo>
                    <a:pt x="19" y="471"/>
                    <a:pt x="20" y="472"/>
                    <a:pt x="22" y="472"/>
                  </a:cubicBezTo>
                  <a:cubicBezTo>
                    <a:pt x="46" y="472"/>
                    <a:pt x="125" y="376"/>
                    <a:pt x="218" y="253"/>
                  </a:cubicBezTo>
                  <a:cubicBezTo>
                    <a:pt x="301" y="119"/>
                    <a:pt x="351" y="2"/>
                    <a:pt x="335" y="2"/>
                  </a:cubicBezTo>
                  <a:cubicBezTo>
                    <a:pt x="334" y="1"/>
                    <a:pt x="332" y="0"/>
                    <a:pt x="3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4"/>
            <p:cNvSpPr/>
            <p:nvPr/>
          </p:nvSpPr>
          <p:spPr>
            <a:xfrm>
              <a:off x="5620290" y="4607620"/>
              <a:ext cx="12884" cy="10384"/>
            </a:xfrm>
            <a:custGeom>
              <a:rect b="b" l="l" r="r" t="t"/>
              <a:pathLst>
                <a:path extrusionOk="0" h="324" w="402">
                  <a:moveTo>
                    <a:pt x="377" y="0"/>
                  </a:moveTo>
                  <a:cubicBezTo>
                    <a:pt x="350" y="0"/>
                    <a:pt x="272" y="62"/>
                    <a:pt x="168" y="137"/>
                  </a:cubicBezTo>
                  <a:cubicBezTo>
                    <a:pt x="67" y="220"/>
                    <a:pt x="0" y="304"/>
                    <a:pt x="17" y="320"/>
                  </a:cubicBezTo>
                  <a:cubicBezTo>
                    <a:pt x="17" y="323"/>
                    <a:pt x="19" y="324"/>
                    <a:pt x="22" y="324"/>
                  </a:cubicBezTo>
                  <a:cubicBezTo>
                    <a:pt x="43" y="324"/>
                    <a:pt x="130" y="274"/>
                    <a:pt x="218" y="187"/>
                  </a:cubicBezTo>
                  <a:cubicBezTo>
                    <a:pt x="318" y="103"/>
                    <a:pt x="401" y="20"/>
                    <a:pt x="385" y="3"/>
                  </a:cubicBezTo>
                  <a:cubicBezTo>
                    <a:pt x="383" y="1"/>
                    <a:pt x="381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5560132" y="4599319"/>
              <a:ext cx="102496" cy="85157"/>
            </a:xfrm>
            <a:custGeom>
              <a:rect b="b" l="l" r="r" t="t"/>
              <a:pathLst>
                <a:path extrusionOk="0" h="2657" w="3198">
                  <a:moveTo>
                    <a:pt x="1786" y="0"/>
                  </a:moveTo>
                  <a:cubicBezTo>
                    <a:pt x="1728" y="0"/>
                    <a:pt x="1669" y="9"/>
                    <a:pt x="1610" y="28"/>
                  </a:cubicBezTo>
                  <a:cubicBezTo>
                    <a:pt x="0" y="337"/>
                    <a:pt x="274" y="2657"/>
                    <a:pt x="1815" y="2657"/>
                  </a:cubicBezTo>
                  <a:cubicBezTo>
                    <a:pt x="1857" y="2657"/>
                    <a:pt x="1900" y="2655"/>
                    <a:pt x="1944" y="2651"/>
                  </a:cubicBezTo>
                  <a:cubicBezTo>
                    <a:pt x="2663" y="2601"/>
                    <a:pt x="3197" y="2016"/>
                    <a:pt x="3181" y="1315"/>
                  </a:cubicBezTo>
                  <a:cubicBezTo>
                    <a:pt x="3181" y="613"/>
                    <a:pt x="2613" y="28"/>
                    <a:pt x="1911" y="11"/>
                  </a:cubicBezTo>
                  <a:cubicBezTo>
                    <a:pt x="1869" y="4"/>
                    <a:pt x="1828" y="0"/>
                    <a:pt x="17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5608496" y="4587877"/>
              <a:ext cx="21986" cy="3429"/>
            </a:xfrm>
            <a:custGeom>
              <a:rect b="b" l="l" r="r" t="t"/>
              <a:pathLst>
                <a:path extrusionOk="0" h="107" w="686">
                  <a:moveTo>
                    <a:pt x="1" y="1"/>
                  </a:moveTo>
                  <a:lnTo>
                    <a:pt x="1" y="1"/>
                  </a:lnTo>
                  <a:cubicBezTo>
                    <a:pt x="134" y="73"/>
                    <a:pt x="281" y="107"/>
                    <a:pt x="424" y="107"/>
                  </a:cubicBezTo>
                  <a:cubicBezTo>
                    <a:pt x="514" y="107"/>
                    <a:pt x="602" y="93"/>
                    <a:pt x="686" y="68"/>
                  </a:cubicBezTo>
                  <a:cubicBezTo>
                    <a:pt x="469" y="51"/>
                    <a:pt x="235" y="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4"/>
            <p:cNvSpPr/>
            <p:nvPr/>
          </p:nvSpPr>
          <p:spPr>
            <a:xfrm>
              <a:off x="5642245" y="4594447"/>
              <a:ext cx="35383" cy="19166"/>
            </a:xfrm>
            <a:custGeom>
              <a:rect b="b" l="l" r="r" t="t"/>
              <a:pathLst>
                <a:path extrusionOk="0" h="598" w="1104">
                  <a:moveTo>
                    <a:pt x="735" y="67"/>
                  </a:moveTo>
                  <a:cubicBezTo>
                    <a:pt x="829" y="67"/>
                    <a:pt x="922" y="90"/>
                    <a:pt x="1003" y="130"/>
                  </a:cubicBezTo>
                  <a:cubicBezTo>
                    <a:pt x="1053" y="180"/>
                    <a:pt x="1036" y="247"/>
                    <a:pt x="970" y="280"/>
                  </a:cubicBezTo>
                  <a:cubicBezTo>
                    <a:pt x="903" y="314"/>
                    <a:pt x="819" y="347"/>
                    <a:pt x="752" y="364"/>
                  </a:cubicBezTo>
                  <a:cubicBezTo>
                    <a:pt x="619" y="414"/>
                    <a:pt x="502" y="431"/>
                    <a:pt x="368" y="464"/>
                  </a:cubicBezTo>
                  <a:cubicBezTo>
                    <a:pt x="254" y="480"/>
                    <a:pt x="164" y="485"/>
                    <a:pt x="101" y="487"/>
                  </a:cubicBezTo>
                  <a:lnTo>
                    <a:pt x="101" y="487"/>
                  </a:lnTo>
                  <a:cubicBezTo>
                    <a:pt x="137" y="415"/>
                    <a:pt x="178" y="348"/>
                    <a:pt x="234" y="280"/>
                  </a:cubicBezTo>
                  <a:cubicBezTo>
                    <a:pt x="318" y="197"/>
                    <a:pt x="435" y="130"/>
                    <a:pt x="552" y="97"/>
                  </a:cubicBezTo>
                  <a:cubicBezTo>
                    <a:pt x="611" y="77"/>
                    <a:pt x="673" y="67"/>
                    <a:pt x="735" y="67"/>
                  </a:cubicBezTo>
                  <a:close/>
                  <a:moveTo>
                    <a:pt x="718" y="0"/>
                  </a:moveTo>
                  <a:cubicBezTo>
                    <a:pt x="522" y="0"/>
                    <a:pt x="330" y="86"/>
                    <a:pt x="201" y="247"/>
                  </a:cubicBezTo>
                  <a:cubicBezTo>
                    <a:pt x="137" y="327"/>
                    <a:pt x="88" y="408"/>
                    <a:pt x="69" y="488"/>
                  </a:cubicBezTo>
                  <a:lnTo>
                    <a:pt x="69" y="488"/>
                  </a:lnTo>
                  <a:cubicBezTo>
                    <a:pt x="24" y="489"/>
                    <a:pt x="1" y="491"/>
                    <a:pt x="1" y="498"/>
                  </a:cubicBezTo>
                  <a:cubicBezTo>
                    <a:pt x="21" y="500"/>
                    <a:pt x="42" y="503"/>
                    <a:pt x="63" y="506"/>
                  </a:cubicBezTo>
                  <a:lnTo>
                    <a:pt x="63" y="506"/>
                  </a:lnTo>
                  <a:cubicBezTo>
                    <a:pt x="51" y="537"/>
                    <a:pt x="51" y="567"/>
                    <a:pt x="51" y="598"/>
                  </a:cubicBezTo>
                  <a:cubicBezTo>
                    <a:pt x="64" y="567"/>
                    <a:pt x="77" y="538"/>
                    <a:pt x="90" y="510"/>
                  </a:cubicBezTo>
                  <a:lnTo>
                    <a:pt x="90" y="510"/>
                  </a:lnTo>
                  <a:cubicBezTo>
                    <a:pt x="147" y="516"/>
                    <a:pt x="205" y="521"/>
                    <a:pt x="262" y="521"/>
                  </a:cubicBezTo>
                  <a:cubicBezTo>
                    <a:pt x="298" y="521"/>
                    <a:pt x="334" y="519"/>
                    <a:pt x="368" y="514"/>
                  </a:cubicBezTo>
                  <a:cubicBezTo>
                    <a:pt x="502" y="498"/>
                    <a:pt x="635" y="464"/>
                    <a:pt x="769" y="431"/>
                  </a:cubicBezTo>
                  <a:cubicBezTo>
                    <a:pt x="853" y="414"/>
                    <a:pt x="919" y="381"/>
                    <a:pt x="1003" y="347"/>
                  </a:cubicBezTo>
                  <a:cubicBezTo>
                    <a:pt x="1053" y="314"/>
                    <a:pt x="1087" y="280"/>
                    <a:pt x="1103" y="230"/>
                  </a:cubicBezTo>
                  <a:cubicBezTo>
                    <a:pt x="1103" y="180"/>
                    <a:pt x="1087" y="113"/>
                    <a:pt x="1036" y="80"/>
                  </a:cubicBezTo>
                  <a:cubicBezTo>
                    <a:pt x="935" y="26"/>
                    <a:pt x="826" y="0"/>
                    <a:pt x="7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4"/>
            <p:cNvSpPr/>
            <p:nvPr/>
          </p:nvSpPr>
          <p:spPr>
            <a:xfrm>
              <a:off x="5629937" y="4587364"/>
              <a:ext cx="17692" cy="23589"/>
            </a:xfrm>
            <a:custGeom>
              <a:rect b="b" l="l" r="r" t="t"/>
              <a:pathLst>
                <a:path extrusionOk="0" h="736" w="552">
                  <a:moveTo>
                    <a:pt x="134" y="0"/>
                  </a:moveTo>
                  <a:cubicBezTo>
                    <a:pt x="50" y="17"/>
                    <a:pt x="0" y="100"/>
                    <a:pt x="17" y="184"/>
                  </a:cubicBezTo>
                  <a:cubicBezTo>
                    <a:pt x="17" y="234"/>
                    <a:pt x="34" y="301"/>
                    <a:pt x="67" y="351"/>
                  </a:cubicBezTo>
                  <a:cubicBezTo>
                    <a:pt x="117" y="435"/>
                    <a:pt x="167" y="501"/>
                    <a:pt x="234" y="568"/>
                  </a:cubicBezTo>
                  <a:cubicBezTo>
                    <a:pt x="301" y="635"/>
                    <a:pt x="368" y="702"/>
                    <a:pt x="451" y="735"/>
                  </a:cubicBezTo>
                  <a:cubicBezTo>
                    <a:pt x="451" y="719"/>
                    <a:pt x="368" y="668"/>
                    <a:pt x="284" y="535"/>
                  </a:cubicBezTo>
                  <a:cubicBezTo>
                    <a:pt x="217" y="468"/>
                    <a:pt x="167" y="401"/>
                    <a:pt x="134" y="318"/>
                  </a:cubicBezTo>
                  <a:cubicBezTo>
                    <a:pt x="84" y="234"/>
                    <a:pt x="50" y="84"/>
                    <a:pt x="151" y="84"/>
                  </a:cubicBezTo>
                  <a:cubicBezTo>
                    <a:pt x="157" y="82"/>
                    <a:pt x="163" y="82"/>
                    <a:pt x="170" y="82"/>
                  </a:cubicBezTo>
                  <a:cubicBezTo>
                    <a:pt x="249" y="82"/>
                    <a:pt x="338" y="172"/>
                    <a:pt x="385" y="234"/>
                  </a:cubicBezTo>
                  <a:cubicBezTo>
                    <a:pt x="435" y="318"/>
                    <a:pt x="468" y="401"/>
                    <a:pt x="485" y="485"/>
                  </a:cubicBezTo>
                  <a:cubicBezTo>
                    <a:pt x="485" y="568"/>
                    <a:pt x="485" y="652"/>
                    <a:pt x="485" y="735"/>
                  </a:cubicBezTo>
                  <a:cubicBezTo>
                    <a:pt x="535" y="668"/>
                    <a:pt x="552" y="568"/>
                    <a:pt x="535" y="485"/>
                  </a:cubicBezTo>
                  <a:cubicBezTo>
                    <a:pt x="518" y="384"/>
                    <a:pt x="485" y="284"/>
                    <a:pt x="435" y="201"/>
                  </a:cubicBezTo>
                  <a:cubicBezTo>
                    <a:pt x="385" y="100"/>
                    <a:pt x="268" y="17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5444656" y="4591242"/>
              <a:ext cx="64805" cy="55575"/>
            </a:xfrm>
            <a:custGeom>
              <a:rect b="b" l="l" r="r" t="t"/>
              <a:pathLst>
                <a:path extrusionOk="0" h="1734" w="2022">
                  <a:moveTo>
                    <a:pt x="276" y="0"/>
                  </a:moveTo>
                  <a:cubicBezTo>
                    <a:pt x="221" y="0"/>
                    <a:pt x="167" y="4"/>
                    <a:pt x="117" y="13"/>
                  </a:cubicBezTo>
                  <a:cubicBezTo>
                    <a:pt x="67" y="13"/>
                    <a:pt x="33" y="29"/>
                    <a:pt x="0" y="29"/>
                  </a:cubicBezTo>
                  <a:cubicBezTo>
                    <a:pt x="0" y="46"/>
                    <a:pt x="167" y="29"/>
                    <a:pt x="418" y="63"/>
                  </a:cubicBezTo>
                  <a:cubicBezTo>
                    <a:pt x="1120" y="163"/>
                    <a:pt x="1704" y="648"/>
                    <a:pt x="1905" y="1316"/>
                  </a:cubicBezTo>
                  <a:cubicBezTo>
                    <a:pt x="1988" y="1567"/>
                    <a:pt x="1988" y="1734"/>
                    <a:pt x="2005" y="1734"/>
                  </a:cubicBezTo>
                  <a:cubicBezTo>
                    <a:pt x="2005" y="1700"/>
                    <a:pt x="2022" y="1667"/>
                    <a:pt x="2005" y="1617"/>
                  </a:cubicBezTo>
                  <a:cubicBezTo>
                    <a:pt x="2005" y="1517"/>
                    <a:pt x="1988" y="1416"/>
                    <a:pt x="1955" y="1299"/>
                  </a:cubicBezTo>
                  <a:cubicBezTo>
                    <a:pt x="1771" y="598"/>
                    <a:pt x="1153" y="96"/>
                    <a:pt x="434" y="13"/>
                  </a:cubicBezTo>
                  <a:cubicBezTo>
                    <a:pt x="384" y="4"/>
                    <a:pt x="330" y="0"/>
                    <a:pt x="2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5462316" y="4515604"/>
              <a:ext cx="4327" cy="76600"/>
            </a:xfrm>
            <a:custGeom>
              <a:rect b="b" l="l" r="r" t="t"/>
              <a:pathLst>
                <a:path extrusionOk="0" h="2390" w="135">
                  <a:moveTo>
                    <a:pt x="117" y="0"/>
                  </a:moveTo>
                  <a:lnTo>
                    <a:pt x="117" y="0"/>
                  </a:lnTo>
                  <a:cubicBezTo>
                    <a:pt x="34" y="785"/>
                    <a:pt x="0" y="1587"/>
                    <a:pt x="17" y="2389"/>
                  </a:cubicBezTo>
                  <a:cubicBezTo>
                    <a:pt x="101" y="1587"/>
                    <a:pt x="134" y="802"/>
                    <a:pt x="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5532986" y="4630568"/>
              <a:ext cx="54132" cy="3814"/>
            </a:xfrm>
            <a:custGeom>
              <a:rect b="b" l="l" r="r" t="t"/>
              <a:pathLst>
                <a:path extrusionOk="0" h="119" w="1689">
                  <a:moveTo>
                    <a:pt x="41" y="1"/>
                  </a:moveTo>
                  <a:cubicBezTo>
                    <a:pt x="15" y="1"/>
                    <a:pt x="1" y="2"/>
                    <a:pt x="1" y="5"/>
                  </a:cubicBezTo>
                  <a:cubicBezTo>
                    <a:pt x="344" y="78"/>
                    <a:pt x="700" y="119"/>
                    <a:pt x="1053" y="119"/>
                  </a:cubicBezTo>
                  <a:cubicBezTo>
                    <a:pt x="1267" y="119"/>
                    <a:pt x="1480" y="104"/>
                    <a:pt x="1689" y="72"/>
                  </a:cubicBezTo>
                  <a:cubicBezTo>
                    <a:pt x="1689" y="56"/>
                    <a:pt x="1321" y="56"/>
                    <a:pt x="853" y="39"/>
                  </a:cubicBezTo>
                  <a:cubicBezTo>
                    <a:pt x="475" y="25"/>
                    <a:pt x="151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5496064" y="4629542"/>
              <a:ext cx="5897" cy="10865"/>
            </a:xfrm>
            <a:custGeom>
              <a:rect b="b" l="l" r="r" t="t"/>
              <a:pathLst>
                <a:path extrusionOk="0" h="339" w="184">
                  <a:moveTo>
                    <a:pt x="25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50" y="71"/>
                    <a:pt x="84" y="171"/>
                  </a:cubicBezTo>
                  <a:cubicBezTo>
                    <a:pt x="117" y="255"/>
                    <a:pt x="134" y="338"/>
                    <a:pt x="150" y="338"/>
                  </a:cubicBezTo>
                  <a:cubicBezTo>
                    <a:pt x="184" y="322"/>
                    <a:pt x="184" y="238"/>
                    <a:pt x="150" y="138"/>
                  </a:cubicBezTo>
                  <a:cubicBezTo>
                    <a:pt x="107" y="50"/>
                    <a:pt x="50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5483212" y="4611850"/>
              <a:ext cx="7500" cy="7275"/>
            </a:xfrm>
            <a:custGeom>
              <a:rect b="b" l="l" r="r" t="t"/>
              <a:pathLst>
                <a:path extrusionOk="0" h="227" w="234">
                  <a:moveTo>
                    <a:pt x="13" y="0"/>
                  </a:moveTo>
                  <a:cubicBezTo>
                    <a:pt x="7" y="0"/>
                    <a:pt x="3" y="2"/>
                    <a:pt x="0" y="5"/>
                  </a:cubicBezTo>
                  <a:cubicBezTo>
                    <a:pt x="0" y="21"/>
                    <a:pt x="33" y="72"/>
                    <a:pt x="84" y="138"/>
                  </a:cubicBezTo>
                  <a:cubicBezTo>
                    <a:pt x="139" y="194"/>
                    <a:pt x="183" y="226"/>
                    <a:pt x="206" y="226"/>
                  </a:cubicBezTo>
                  <a:cubicBezTo>
                    <a:pt x="211" y="226"/>
                    <a:pt x="214" y="225"/>
                    <a:pt x="217" y="222"/>
                  </a:cubicBezTo>
                  <a:cubicBezTo>
                    <a:pt x="234" y="222"/>
                    <a:pt x="201" y="155"/>
                    <a:pt x="134" y="88"/>
                  </a:cubicBezTo>
                  <a:cubicBezTo>
                    <a:pt x="92" y="33"/>
                    <a:pt x="39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5463918" y="4602428"/>
              <a:ext cx="11282" cy="4872"/>
            </a:xfrm>
            <a:custGeom>
              <a:rect b="b" l="l" r="r" t="t"/>
              <a:pathLst>
                <a:path extrusionOk="0" h="152" w="352">
                  <a:moveTo>
                    <a:pt x="103" y="0"/>
                  </a:moveTo>
                  <a:cubicBezTo>
                    <a:pt x="40" y="0"/>
                    <a:pt x="1" y="20"/>
                    <a:pt x="1" y="31"/>
                  </a:cubicBezTo>
                  <a:cubicBezTo>
                    <a:pt x="1" y="48"/>
                    <a:pt x="84" y="48"/>
                    <a:pt x="168" y="81"/>
                  </a:cubicBezTo>
                  <a:cubicBezTo>
                    <a:pt x="240" y="110"/>
                    <a:pt x="299" y="152"/>
                    <a:pt x="325" y="152"/>
                  </a:cubicBezTo>
                  <a:cubicBezTo>
                    <a:pt x="329" y="152"/>
                    <a:pt x="332" y="151"/>
                    <a:pt x="335" y="148"/>
                  </a:cubicBezTo>
                  <a:cubicBezTo>
                    <a:pt x="351" y="148"/>
                    <a:pt x="301" y="65"/>
                    <a:pt x="201" y="15"/>
                  </a:cubicBezTo>
                  <a:cubicBezTo>
                    <a:pt x="165" y="4"/>
                    <a:pt x="132" y="0"/>
                    <a:pt x="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5450009" y="4598902"/>
              <a:ext cx="5897" cy="3333"/>
            </a:xfrm>
            <a:custGeom>
              <a:rect b="b" l="l" r="r" t="t"/>
              <a:pathLst>
                <a:path extrusionOk="0" h="104" w="184">
                  <a:moveTo>
                    <a:pt x="19" y="1"/>
                  </a:moveTo>
                  <a:cubicBezTo>
                    <a:pt x="11" y="1"/>
                    <a:pt x="5" y="3"/>
                    <a:pt x="0" y="8"/>
                  </a:cubicBezTo>
                  <a:cubicBezTo>
                    <a:pt x="0" y="41"/>
                    <a:pt x="34" y="58"/>
                    <a:pt x="84" y="91"/>
                  </a:cubicBezTo>
                  <a:cubicBezTo>
                    <a:pt x="109" y="100"/>
                    <a:pt x="130" y="104"/>
                    <a:pt x="146" y="104"/>
                  </a:cubicBezTo>
                  <a:cubicBezTo>
                    <a:pt x="163" y="104"/>
                    <a:pt x="176" y="100"/>
                    <a:pt x="184" y="91"/>
                  </a:cubicBezTo>
                  <a:cubicBezTo>
                    <a:pt x="184" y="75"/>
                    <a:pt x="151" y="41"/>
                    <a:pt x="100" y="24"/>
                  </a:cubicBezTo>
                  <a:cubicBezTo>
                    <a:pt x="65" y="13"/>
                    <a:pt x="38" y="1"/>
                    <a:pt x="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5444111" y="4567525"/>
              <a:ext cx="186916" cy="22531"/>
            </a:xfrm>
            <a:custGeom>
              <a:rect b="b" l="l" r="r" t="t"/>
              <a:pathLst>
                <a:path extrusionOk="0" h="703" w="5832">
                  <a:moveTo>
                    <a:pt x="5832" y="1"/>
                  </a:moveTo>
                  <a:lnTo>
                    <a:pt x="0" y="252"/>
                  </a:lnTo>
                  <a:lnTo>
                    <a:pt x="34" y="619"/>
                  </a:lnTo>
                  <a:lnTo>
                    <a:pt x="5815" y="703"/>
                  </a:lnTo>
                  <a:lnTo>
                    <a:pt x="58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5735959" y="4522559"/>
              <a:ext cx="344890" cy="152526"/>
            </a:xfrm>
            <a:custGeom>
              <a:rect b="b" l="l" r="r" t="t"/>
              <a:pathLst>
                <a:path extrusionOk="0" h="4759" w="10761">
                  <a:moveTo>
                    <a:pt x="34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407" y="4617"/>
                    <a:pt x="4606" y="4759"/>
                    <a:pt x="6974" y="4759"/>
                  </a:cubicBezTo>
                  <a:cubicBezTo>
                    <a:pt x="8204" y="4759"/>
                    <a:pt x="9209" y="4720"/>
                    <a:pt x="9575" y="4612"/>
                  </a:cubicBezTo>
                  <a:cubicBezTo>
                    <a:pt x="10761" y="4244"/>
                    <a:pt x="5849" y="3125"/>
                    <a:pt x="5849" y="3125"/>
                  </a:cubicBezTo>
                  <a:lnTo>
                    <a:pt x="5832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5735959" y="4643035"/>
              <a:ext cx="319731" cy="31569"/>
            </a:xfrm>
            <a:custGeom>
              <a:rect b="b" l="l" r="r" t="t"/>
              <a:pathLst>
                <a:path extrusionOk="0" h="985" w="9976">
                  <a:moveTo>
                    <a:pt x="8255" y="1"/>
                  </a:moveTo>
                  <a:cubicBezTo>
                    <a:pt x="7904" y="17"/>
                    <a:pt x="7737" y="736"/>
                    <a:pt x="7737" y="736"/>
                  </a:cubicBezTo>
                  <a:lnTo>
                    <a:pt x="17" y="636"/>
                  </a:lnTo>
                  <a:lnTo>
                    <a:pt x="1" y="769"/>
                  </a:lnTo>
                  <a:cubicBezTo>
                    <a:pt x="1529" y="909"/>
                    <a:pt x="4066" y="985"/>
                    <a:pt x="6170" y="985"/>
                  </a:cubicBezTo>
                  <a:cubicBezTo>
                    <a:pt x="8093" y="985"/>
                    <a:pt x="9655" y="922"/>
                    <a:pt x="9758" y="786"/>
                  </a:cubicBezTo>
                  <a:cubicBezTo>
                    <a:pt x="9976" y="502"/>
                    <a:pt x="8255" y="1"/>
                    <a:pt x="8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5733267" y="4663387"/>
              <a:ext cx="315468" cy="5384"/>
            </a:xfrm>
            <a:custGeom>
              <a:rect b="b" l="l" r="r" t="t"/>
              <a:pathLst>
                <a:path extrusionOk="0" h="168" w="9843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lnTo>
                    <a:pt x="385" y="34"/>
                  </a:lnTo>
                  <a:lnTo>
                    <a:pt x="1438" y="84"/>
                  </a:lnTo>
                  <a:cubicBezTo>
                    <a:pt x="2323" y="118"/>
                    <a:pt x="3560" y="151"/>
                    <a:pt x="4913" y="168"/>
                  </a:cubicBezTo>
                  <a:cubicBezTo>
                    <a:pt x="6283" y="168"/>
                    <a:pt x="7503" y="151"/>
                    <a:pt x="8405" y="118"/>
                  </a:cubicBezTo>
                  <a:lnTo>
                    <a:pt x="9458" y="84"/>
                  </a:lnTo>
                  <a:lnTo>
                    <a:pt x="9742" y="68"/>
                  </a:lnTo>
                  <a:cubicBezTo>
                    <a:pt x="9775" y="68"/>
                    <a:pt x="9809" y="68"/>
                    <a:pt x="9842" y="51"/>
                  </a:cubicBezTo>
                  <a:lnTo>
                    <a:pt x="9458" y="51"/>
                  </a:lnTo>
                  <a:lnTo>
                    <a:pt x="8405" y="68"/>
                  </a:lnTo>
                  <a:cubicBezTo>
                    <a:pt x="7767" y="79"/>
                    <a:pt x="6971" y="91"/>
                    <a:pt x="6074" y="91"/>
                  </a:cubicBezTo>
                  <a:cubicBezTo>
                    <a:pt x="5703" y="91"/>
                    <a:pt x="5315" y="89"/>
                    <a:pt x="4913" y="84"/>
                  </a:cubicBezTo>
                  <a:cubicBezTo>
                    <a:pt x="3560" y="84"/>
                    <a:pt x="2340" y="51"/>
                    <a:pt x="1438" y="34"/>
                  </a:cubicBezTo>
                  <a:cubicBezTo>
                    <a:pt x="1020" y="17"/>
                    <a:pt x="669" y="17"/>
                    <a:pt x="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5982840" y="4640888"/>
              <a:ext cx="18749" cy="28973"/>
            </a:xfrm>
            <a:custGeom>
              <a:rect b="b" l="l" r="r" t="t"/>
              <a:pathLst>
                <a:path extrusionOk="0" h="904" w="585">
                  <a:moveTo>
                    <a:pt x="585" y="1"/>
                  </a:moveTo>
                  <a:lnTo>
                    <a:pt x="585" y="1"/>
                  </a:lnTo>
                  <a:cubicBezTo>
                    <a:pt x="234" y="151"/>
                    <a:pt x="0" y="519"/>
                    <a:pt x="34" y="903"/>
                  </a:cubicBezTo>
                  <a:cubicBezTo>
                    <a:pt x="100" y="536"/>
                    <a:pt x="301" y="218"/>
                    <a:pt x="5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5928195" y="4626369"/>
              <a:ext cx="11282" cy="15160"/>
            </a:xfrm>
            <a:custGeom>
              <a:rect b="b" l="l" r="r" t="t"/>
              <a:pathLst>
                <a:path extrusionOk="0" h="473" w="352">
                  <a:moveTo>
                    <a:pt x="330" y="1"/>
                  </a:moveTo>
                  <a:cubicBezTo>
                    <a:pt x="306" y="1"/>
                    <a:pt x="229" y="96"/>
                    <a:pt x="151" y="220"/>
                  </a:cubicBezTo>
                  <a:cubicBezTo>
                    <a:pt x="68" y="354"/>
                    <a:pt x="1" y="471"/>
                    <a:pt x="18" y="471"/>
                  </a:cubicBezTo>
                  <a:cubicBezTo>
                    <a:pt x="19" y="472"/>
                    <a:pt x="20" y="472"/>
                    <a:pt x="22" y="472"/>
                  </a:cubicBezTo>
                  <a:cubicBezTo>
                    <a:pt x="47" y="472"/>
                    <a:pt x="124" y="377"/>
                    <a:pt x="201" y="253"/>
                  </a:cubicBezTo>
                  <a:cubicBezTo>
                    <a:pt x="285" y="120"/>
                    <a:pt x="352" y="3"/>
                    <a:pt x="335" y="3"/>
                  </a:cubicBezTo>
                  <a:cubicBezTo>
                    <a:pt x="334" y="2"/>
                    <a:pt x="332" y="1"/>
                    <a:pt x="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5913740" y="4623132"/>
              <a:ext cx="12371" cy="10416"/>
            </a:xfrm>
            <a:custGeom>
              <a:rect b="b" l="l" r="r" t="t"/>
              <a:pathLst>
                <a:path extrusionOk="0" h="325" w="386">
                  <a:moveTo>
                    <a:pt x="361" y="1"/>
                  </a:moveTo>
                  <a:cubicBezTo>
                    <a:pt x="334" y="1"/>
                    <a:pt x="258" y="62"/>
                    <a:pt x="168" y="137"/>
                  </a:cubicBezTo>
                  <a:cubicBezTo>
                    <a:pt x="68" y="221"/>
                    <a:pt x="1" y="321"/>
                    <a:pt x="1" y="321"/>
                  </a:cubicBezTo>
                  <a:cubicBezTo>
                    <a:pt x="3" y="323"/>
                    <a:pt x="6" y="324"/>
                    <a:pt x="11" y="324"/>
                  </a:cubicBezTo>
                  <a:cubicBezTo>
                    <a:pt x="43" y="324"/>
                    <a:pt x="130" y="275"/>
                    <a:pt x="218" y="187"/>
                  </a:cubicBezTo>
                  <a:cubicBezTo>
                    <a:pt x="318" y="104"/>
                    <a:pt x="385" y="20"/>
                    <a:pt x="368" y="4"/>
                  </a:cubicBezTo>
                  <a:cubicBezTo>
                    <a:pt x="367" y="2"/>
                    <a:pt x="364" y="1"/>
                    <a:pt x="3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5904638" y="4615055"/>
              <a:ext cx="19326" cy="2436"/>
            </a:xfrm>
            <a:custGeom>
              <a:rect b="b" l="l" r="r" t="t"/>
              <a:pathLst>
                <a:path extrusionOk="0" h="76" w="603">
                  <a:moveTo>
                    <a:pt x="301" y="1"/>
                  </a:moveTo>
                  <a:cubicBezTo>
                    <a:pt x="201" y="1"/>
                    <a:pt x="101" y="13"/>
                    <a:pt x="1" y="38"/>
                  </a:cubicBezTo>
                  <a:cubicBezTo>
                    <a:pt x="101" y="63"/>
                    <a:pt x="201" y="76"/>
                    <a:pt x="301" y="76"/>
                  </a:cubicBezTo>
                  <a:cubicBezTo>
                    <a:pt x="402" y="76"/>
                    <a:pt x="502" y="63"/>
                    <a:pt x="602" y="38"/>
                  </a:cubicBezTo>
                  <a:cubicBezTo>
                    <a:pt x="502" y="13"/>
                    <a:pt x="402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5901433" y="4603421"/>
              <a:ext cx="21986" cy="3429"/>
            </a:xfrm>
            <a:custGeom>
              <a:rect b="b" l="l" r="r" t="t"/>
              <a:pathLst>
                <a:path extrusionOk="0" h="107" w="686">
                  <a:moveTo>
                    <a:pt x="0" y="0"/>
                  </a:moveTo>
                  <a:cubicBezTo>
                    <a:pt x="124" y="72"/>
                    <a:pt x="266" y="106"/>
                    <a:pt x="412" y="106"/>
                  </a:cubicBezTo>
                  <a:cubicBezTo>
                    <a:pt x="503" y="106"/>
                    <a:pt x="595" y="93"/>
                    <a:pt x="686" y="67"/>
                  </a:cubicBezTo>
                  <a:cubicBezTo>
                    <a:pt x="569" y="50"/>
                    <a:pt x="452" y="34"/>
                    <a:pt x="335" y="34"/>
                  </a:cubicBezTo>
                  <a:cubicBezTo>
                    <a:pt x="218" y="17"/>
                    <a:pt x="1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5935182" y="4609062"/>
              <a:ext cx="35351" cy="19550"/>
            </a:xfrm>
            <a:custGeom>
              <a:rect b="b" l="l" r="r" t="t"/>
              <a:pathLst>
                <a:path extrusionOk="0" h="610" w="1103">
                  <a:moveTo>
                    <a:pt x="729" y="63"/>
                  </a:moveTo>
                  <a:cubicBezTo>
                    <a:pt x="821" y="63"/>
                    <a:pt x="912" y="85"/>
                    <a:pt x="1003" y="125"/>
                  </a:cubicBezTo>
                  <a:cubicBezTo>
                    <a:pt x="1053" y="175"/>
                    <a:pt x="1036" y="242"/>
                    <a:pt x="969" y="275"/>
                  </a:cubicBezTo>
                  <a:cubicBezTo>
                    <a:pt x="902" y="309"/>
                    <a:pt x="819" y="342"/>
                    <a:pt x="752" y="359"/>
                  </a:cubicBezTo>
                  <a:cubicBezTo>
                    <a:pt x="635" y="409"/>
                    <a:pt x="501" y="443"/>
                    <a:pt x="368" y="459"/>
                  </a:cubicBezTo>
                  <a:cubicBezTo>
                    <a:pt x="262" y="484"/>
                    <a:pt x="171" y="492"/>
                    <a:pt x="107" y="497"/>
                  </a:cubicBezTo>
                  <a:lnTo>
                    <a:pt x="107" y="497"/>
                  </a:lnTo>
                  <a:cubicBezTo>
                    <a:pt x="138" y="425"/>
                    <a:pt x="179" y="359"/>
                    <a:pt x="234" y="292"/>
                  </a:cubicBezTo>
                  <a:cubicBezTo>
                    <a:pt x="318" y="192"/>
                    <a:pt x="435" y="125"/>
                    <a:pt x="551" y="92"/>
                  </a:cubicBezTo>
                  <a:cubicBezTo>
                    <a:pt x="611" y="72"/>
                    <a:pt x="670" y="63"/>
                    <a:pt x="729" y="63"/>
                  </a:cubicBezTo>
                  <a:close/>
                  <a:moveTo>
                    <a:pt x="730" y="0"/>
                  </a:moveTo>
                  <a:cubicBezTo>
                    <a:pt x="525" y="0"/>
                    <a:pt x="322" y="93"/>
                    <a:pt x="201" y="259"/>
                  </a:cubicBezTo>
                  <a:cubicBezTo>
                    <a:pt x="137" y="339"/>
                    <a:pt x="103" y="419"/>
                    <a:pt x="71" y="499"/>
                  </a:cubicBezTo>
                  <a:lnTo>
                    <a:pt x="71" y="499"/>
                  </a:lnTo>
                  <a:cubicBezTo>
                    <a:pt x="26" y="501"/>
                    <a:pt x="0" y="502"/>
                    <a:pt x="0" y="509"/>
                  </a:cubicBezTo>
                  <a:cubicBezTo>
                    <a:pt x="23" y="512"/>
                    <a:pt x="45" y="515"/>
                    <a:pt x="67" y="516"/>
                  </a:cubicBezTo>
                  <a:lnTo>
                    <a:pt x="67" y="516"/>
                  </a:lnTo>
                  <a:cubicBezTo>
                    <a:pt x="65" y="548"/>
                    <a:pt x="51" y="579"/>
                    <a:pt x="67" y="610"/>
                  </a:cubicBezTo>
                  <a:cubicBezTo>
                    <a:pt x="76" y="578"/>
                    <a:pt x="86" y="548"/>
                    <a:pt x="98" y="519"/>
                  </a:cubicBezTo>
                  <a:lnTo>
                    <a:pt x="98" y="519"/>
                  </a:lnTo>
                  <a:cubicBezTo>
                    <a:pt x="130" y="521"/>
                    <a:pt x="161" y="522"/>
                    <a:pt x="192" y="522"/>
                  </a:cubicBezTo>
                  <a:cubicBezTo>
                    <a:pt x="255" y="522"/>
                    <a:pt x="318" y="518"/>
                    <a:pt x="384" y="509"/>
                  </a:cubicBezTo>
                  <a:cubicBezTo>
                    <a:pt x="518" y="493"/>
                    <a:pt x="652" y="459"/>
                    <a:pt x="769" y="426"/>
                  </a:cubicBezTo>
                  <a:cubicBezTo>
                    <a:pt x="852" y="409"/>
                    <a:pt x="936" y="376"/>
                    <a:pt x="1003" y="326"/>
                  </a:cubicBezTo>
                  <a:cubicBezTo>
                    <a:pt x="1053" y="309"/>
                    <a:pt x="1086" y="259"/>
                    <a:pt x="1103" y="225"/>
                  </a:cubicBezTo>
                  <a:cubicBezTo>
                    <a:pt x="1103" y="159"/>
                    <a:pt x="1086" y="108"/>
                    <a:pt x="1036" y="75"/>
                  </a:cubicBezTo>
                  <a:cubicBezTo>
                    <a:pt x="940" y="24"/>
                    <a:pt x="835" y="0"/>
                    <a:pt x="7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5922329" y="4602876"/>
              <a:ext cx="18236" cy="23076"/>
            </a:xfrm>
            <a:custGeom>
              <a:rect b="b" l="l" r="r" t="t"/>
              <a:pathLst>
                <a:path extrusionOk="0" h="720" w="569">
                  <a:moveTo>
                    <a:pt x="134" y="1"/>
                  </a:moveTo>
                  <a:cubicBezTo>
                    <a:pt x="50" y="17"/>
                    <a:pt x="0" y="101"/>
                    <a:pt x="17" y="168"/>
                  </a:cubicBezTo>
                  <a:cubicBezTo>
                    <a:pt x="34" y="235"/>
                    <a:pt x="50" y="285"/>
                    <a:pt x="84" y="335"/>
                  </a:cubicBezTo>
                  <a:cubicBezTo>
                    <a:pt x="134" y="418"/>
                    <a:pt x="184" y="502"/>
                    <a:pt x="251" y="569"/>
                  </a:cubicBezTo>
                  <a:cubicBezTo>
                    <a:pt x="318" y="636"/>
                    <a:pt x="384" y="686"/>
                    <a:pt x="468" y="719"/>
                  </a:cubicBezTo>
                  <a:cubicBezTo>
                    <a:pt x="485" y="702"/>
                    <a:pt x="401" y="652"/>
                    <a:pt x="301" y="535"/>
                  </a:cubicBezTo>
                  <a:cubicBezTo>
                    <a:pt x="234" y="468"/>
                    <a:pt x="184" y="385"/>
                    <a:pt x="134" y="301"/>
                  </a:cubicBezTo>
                  <a:cubicBezTo>
                    <a:pt x="84" y="235"/>
                    <a:pt x="50" y="84"/>
                    <a:pt x="150" y="67"/>
                  </a:cubicBezTo>
                  <a:cubicBezTo>
                    <a:pt x="234" y="67"/>
                    <a:pt x="334" y="151"/>
                    <a:pt x="384" y="235"/>
                  </a:cubicBezTo>
                  <a:cubicBezTo>
                    <a:pt x="451" y="301"/>
                    <a:pt x="485" y="385"/>
                    <a:pt x="501" y="468"/>
                  </a:cubicBezTo>
                  <a:cubicBezTo>
                    <a:pt x="501" y="552"/>
                    <a:pt x="501" y="636"/>
                    <a:pt x="501" y="719"/>
                  </a:cubicBezTo>
                  <a:cubicBezTo>
                    <a:pt x="551" y="652"/>
                    <a:pt x="568" y="552"/>
                    <a:pt x="551" y="468"/>
                  </a:cubicBezTo>
                  <a:cubicBezTo>
                    <a:pt x="535" y="368"/>
                    <a:pt x="501" y="268"/>
                    <a:pt x="451" y="184"/>
                  </a:cubicBezTo>
                  <a:cubicBezTo>
                    <a:pt x="384" y="84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5737016" y="4611434"/>
              <a:ext cx="66440" cy="54132"/>
            </a:xfrm>
            <a:custGeom>
              <a:rect b="b" l="l" r="r" t="t"/>
              <a:pathLst>
                <a:path extrusionOk="0" h="1689" w="2073">
                  <a:moveTo>
                    <a:pt x="435" y="1"/>
                  </a:moveTo>
                  <a:cubicBezTo>
                    <a:pt x="335" y="1"/>
                    <a:pt x="235" y="1"/>
                    <a:pt x="118" y="18"/>
                  </a:cubicBezTo>
                  <a:cubicBezTo>
                    <a:pt x="84" y="18"/>
                    <a:pt x="51" y="18"/>
                    <a:pt x="1" y="34"/>
                  </a:cubicBezTo>
                  <a:lnTo>
                    <a:pt x="18" y="34"/>
                  </a:lnTo>
                  <a:cubicBezTo>
                    <a:pt x="18" y="38"/>
                    <a:pt x="25" y="39"/>
                    <a:pt x="40" y="39"/>
                  </a:cubicBezTo>
                  <a:cubicBezTo>
                    <a:pt x="67" y="39"/>
                    <a:pt x="117" y="36"/>
                    <a:pt x="189" y="36"/>
                  </a:cubicBezTo>
                  <a:cubicBezTo>
                    <a:pt x="254" y="36"/>
                    <a:pt x="337" y="39"/>
                    <a:pt x="435" y="51"/>
                  </a:cubicBezTo>
                  <a:cubicBezTo>
                    <a:pt x="1137" y="135"/>
                    <a:pt x="1722" y="602"/>
                    <a:pt x="1956" y="1271"/>
                  </a:cubicBezTo>
                  <a:cubicBezTo>
                    <a:pt x="2039" y="1521"/>
                    <a:pt x="2039" y="1689"/>
                    <a:pt x="2056" y="1689"/>
                  </a:cubicBezTo>
                  <a:cubicBezTo>
                    <a:pt x="2073" y="1655"/>
                    <a:pt x="2073" y="1605"/>
                    <a:pt x="2056" y="1572"/>
                  </a:cubicBezTo>
                  <a:cubicBezTo>
                    <a:pt x="2056" y="1471"/>
                    <a:pt x="2023" y="1354"/>
                    <a:pt x="2006" y="1254"/>
                  </a:cubicBezTo>
                  <a:cubicBezTo>
                    <a:pt x="1789" y="552"/>
                    <a:pt x="1171" y="68"/>
                    <a:pt x="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5754708" y="4535411"/>
              <a:ext cx="3237" cy="76600"/>
            </a:xfrm>
            <a:custGeom>
              <a:rect b="b" l="l" r="r" t="t"/>
              <a:pathLst>
                <a:path extrusionOk="0" h="2390" w="101">
                  <a:moveTo>
                    <a:pt x="67" y="0"/>
                  </a:moveTo>
                  <a:lnTo>
                    <a:pt x="67" y="0"/>
                  </a:lnTo>
                  <a:cubicBezTo>
                    <a:pt x="17" y="786"/>
                    <a:pt x="0" y="1588"/>
                    <a:pt x="34" y="2390"/>
                  </a:cubicBezTo>
                  <a:cubicBezTo>
                    <a:pt x="84" y="1588"/>
                    <a:pt x="101" y="802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5826981" y="4648259"/>
              <a:ext cx="54132" cy="3397"/>
            </a:xfrm>
            <a:custGeom>
              <a:rect b="b" l="l" r="r" t="t"/>
              <a:pathLst>
                <a:path extrusionOk="0" h="106" w="1689">
                  <a:moveTo>
                    <a:pt x="43" y="0"/>
                  </a:moveTo>
                  <a:cubicBezTo>
                    <a:pt x="16" y="0"/>
                    <a:pt x="1" y="2"/>
                    <a:pt x="1" y="5"/>
                  </a:cubicBezTo>
                  <a:cubicBezTo>
                    <a:pt x="268" y="72"/>
                    <a:pt x="552" y="105"/>
                    <a:pt x="836" y="105"/>
                  </a:cubicBezTo>
                  <a:cubicBezTo>
                    <a:pt x="1120" y="105"/>
                    <a:pt x="1405" y="88"/>
                    <a:pt x="1689" y="38"/>
                  </a:cubicBezTo>
                  <a:cubicBezTo>
                    <a:pt x="1689" y="26"/>
                    <a:pt x="1636" y="23"/>
                    <a:pt x="1546" y="23"/>
                  </a:cubicBezTo>
                  <a:cubicBezTo>
                    <a:pt x="1448" y="23"/>
                    <a:pt x="1306" y="27"/>
                    <a:pt x="1138" y="27"/>
                  </a:cubicBezTo>
                  <a:cubicBezTo>
                    <a:pt x="1044" y="27"/>
                    <a:pt x="942" y="25"/>
                    <a:pt x="836" y="22"/>
                  </a:cubicBezTo>
                  <a:cubicBezTo>
                    <a:pt x="462" y="22"/>
                    <a:pt x="152" y="0"/>
                    <a:pt x="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5790059" y="4648291"/>
              <a:ext cx="5897" cy="10865"/>
            </a:xfrm>
            <a:custGeom>
              <a:rect b="b" l="l" r="r" t="t"/>
              <a:pathLst>
                <a:path extrusionOk="0" h="339" w="184">
                  <a:moveTo>
                    <a:pt x="21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34" y="87"/>
                    <a:pt x="84" y="171"/>
                  </a:cubicBezTo>
                  <a:cubicBezTo>
                    <a:pt x="117" y="254"/>
                    <a:pt x="134" y="338"/>
                    <a:pt x="150" y="338"/>
                  </a:cubicBezTo>
                  <a:cubicBezTo>
                    <a:pt x="184" y="338"/>
                    <a:pt x="184" y="238"/>
                    <a:pt x="134" y="138"/>
                  </a:cubicBezTo>
                  <a:cubicBezTo>
                    <a:pt x="105" y="50"/>
                    <a:pt x="37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5776117" y="4631112"/>
              <a:ext cx="8077" cy="7275"/>
            </a:xfrm>
            <a:custGeom>
              <a:rect b="b" l="l" r="r" t="t"/>
              <a:pathLst>
                <a:path extrusionOk="0" h="227" w="252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1" y="22"/>
                    <a:pt x="34" y="72"/>
                    <a:pt x="101" y="139"/>
                  </a:cubicBezTo>
                  <a:cubicBezTo>
                    <a:pt x="156" y="194"/>
                    <a:pt x="200" y="227"/>
                    <a:pt x="223" y="227"/>
                  </a:cubicBezTo>
                  <a:cubicBezTo>
                    <a:pt x="228" y="227"/>
                    <a:pt x="232" y="225"/>
                    <a:pt x="235" y="222"/>
                  </a:cubicBezTo>
                  <a:cubicBezTo>
                    <a:pt x="251" y="206"/>
                    <a:pt x="218" y="156"/>
                    <a:pt x="151" y="89"/>
                  </a:cubicBezTo>
                  <a:cubicBezTo>
                    <a:pt x="96" y="33"/>
                    <a:pt x="52" y="1"/>
                    <a:pt x="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5756855" y="4622235"/>
              <a:ext cx="11282" cy="4872"/>
            </a:xfrm>
            <a:custGeom>
              <a:rect b="b" l="l" r="r" t="t"/>
              <a:pathLst>
                <a:path extrusionOk="0" h="152" w="352">
                  <a:moveTo>
                    <a:pt x="103" y="1"/>
                  </a:moveTo>
                  <a:cubicBezTo>
                    <a:pt x="40" y="1"/>
                    <a:pt x="0" y="20"/>
                    <a:pt x="0" y="32"/>
                  </a:cubicBezTo>
                  <a:cubicBezTo>
                    <a:pt x="17" y="48"/>
                    <a:pt x="84" y="48"/>
                    <a:pt x="167" y="82"/>
                  </a:cubicBezTo>
                  <a:cubicBezTo>
                    <a:pt x="239" y="111"/>
                    <a:pt x="299" y="152"/>
                    <a:pt x="325" y="152"/>
                  </a:cubicBezTo>
                  <a:cubicBezTo>
                    <a:pt x="329" y="152"/>
                    <a:pt x="332" y="151"/>
                    <a:pt x="334" y="149"/>
                  </a:cubicBezTo>
                  <a:cubicBezTo>
                    <a:pt x="351" y="132"/>
                    <a:pt x="301" y="48"/>
                    <a:pt x="201" y="15"/>
                  </a:cubicBezTo>
                  <a:cubicBezTo>
                    <a:pt x="164" y="4"/>
                    <a:pt x="131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5742914" y="4619094"/>
              <a:ext cx="5929" cy="2949"/>
            </a:xfrm>
            <a:custGeom>
              <a:rect b="b" l="l" r="r" t="t"/>
              <a:pathLst>
                <a:path extrusionOk="0" h="92" w="185">
                  <a:moveTo>
                    <a:pt x="38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84" y="79"/>
                  </a:cubicBezTo>
                  <a:cubicBezTo>
                    <a:pt x="109" y="88"/>
                    <a:pt x="130" y="92"/>
                    <a:pt x="147" y="92"/>
                  </a:cubicBezTo>
                  <a:cubicBezTo>
                    <a:pt x="164" y="92"/>
                    <a:pt x="176" y="88"/>
                    <a:pt x="185" y="79"/>
                  </a:cubicBezTo>
                  <a:cubicBezTo>
                    <a:pt x="185" y="63"/>
                    <a:pt x="151" y="29"/>
                    <a:pt x="101" y="13"/>
                  </a:cubicBezTo>
                  <a:cubicBezTo>
                    <a:pt x="76" y="4"/>
                    <a:pt x="55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5735959" y="4583069"/>
              <a:ext cx="187460" cy="24679"/>
            </a:xfrm>
            <a:custGeom>
              <a:rect b="b" l="l" r="r" t="t"/>
              <a:pathLst>
                <a:path extrusionOk="0" h="770" w="5849">
                  <a:moveTo>
                    <a:pt x="5832" y="0"/>
                  </a:moveTo>
                  <a:lnTo>
                    <a:pt x="1" y="401"/>
                  </a:lnTo>
                  <a:lnTo>
                    <a:pt x="51" y="769"/>
                  </a:lnTo>
                  <a:lnTo>
                    <a:pt x="5849" y="702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4"/>
            <p:cNvSpPr/>
            <p:nvPr/>
          </p:nvSpPr>
          <p:spPr>
            <a:xfrm>
              <a:off x="5512666" y="2842145"/>
              <a:ext cx="625488" cy="377004"/>
            </a:xfrm>
            <a:custGeom>
              <a:rect b="b" l="l" r="r" t="t"/>
              <a:pathLst>
                <a:path extrusionOk="0" h="11763" w="19516">
                  <a:moveTo>
                    <a:pt x="4896" y="0"/>
                  </a:moveTo>
                  <a:lnTo>
                    <a:pt x="0" y="2556"/>
                  </a:lnTo>
                  <a:lnTo>
                    <a:pt x="2323" y="9557"/>
                  </a:lnTo>
                  <a:cubicBezTo>
                    <a:pt x="2957" y="11445"/>
                    <a:pt x="4612" y="11763"/>
                    <a:pt x="6600" y="11763"/>
                  </a:cubicBezTo>
                  <a:lnTo>
                    <a:pt x="19516" y="11763"/>
                  </a:lnTo>
                  <a:lnTo>
                    <a:pt x="19516" y="8856"/>
                  </a:lnTo>
                  <a:lnTo>
                    <a:pt x="7719" y="7185"/>
                  </a:lnTo>
                  <a:lnTo>
                    <a:pt x="4896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6138122" y="3025728"/>
              <a:ext cx="256560" cy="193422"/>
            </a:xfrm>
            <a:custGeom>
              <a:rect b="b" l="l" r="r" t="t"/>
              <a:pathLst>
                <a:path extrusionOk="0" h="6035" w="8005">
                  <a:moveTo>
                    <a:pt x="3778" y="1"/>
                  </a:moveTo>
                  <a:cubicBezTo>
                    <a:pt x="3501" y="1"/>
                    <a:pt x="2440" y="2041"/>
                    <a:pt x="2440" y="2041"/>
                  </a:cubicBezTo>
                  <a:lnTo>
                    <a:pt x="1421" y="2543"/>
                  </a:lnTo>
                  <a:lnTo>
                    <a:pt x="1" y="3128"/>
                  </a:lnTo>
                  <a:lnTo>
                    <a:pt x="1" y="6035"/>
                  </a:lnTo>
                  <a:lnTo>
                    <a:pt x="1571" y="5951"/>
                  </a:lnTo>
                  <a:lnTo>
                    <a:pt x="6584" y="4865"/>
                  </a:lnTo>
                  <a:cubicBezTo>
                    <a:pt x="6770" y="5040"/>
                    <a:pt x="6969" y="5097"/>
                    <a:pt x="7149" y="5097"/>
                  </a:cubicBezTo>
                  <a:cubicBezTo>
                    <a:pt x="7484" y="5097"/>
                    <a:pt x="7753" y="4899"/>
                    <a:pt x="7753" y="4899"/>
                  </a:cubicBezTo>
                  <a:lnTo>
                    <a:pt x="5832" y="3144"/>
                  </a:lnTo>
                  <a:lnTo>
                    <a:pt x="3777" y="2877"/>
                  </a:lnTo>
                  <a:lnTo>
                    <a:pt x="5364" y="2426"/>
                  </a:lnTo>
                  <a:cubicBezTo>
                    <a:pt x="5364" y="2426"/>
                    <a:pt x="6216" y="2810"/>
                    <a:pt x="6851" y="3144"/>
                  </a:cubicBezTo>
                  <a:cubicBezTo>
                    <a:pt x="7018" y="3232"/>
                    <a:pt x="7159" y="3267"/>
                    <a:pt x="7278" y="3267"/>
                  </a:cubicBezTo>
                  <a:cubicBezTo>
                    <a:pt x="7610" y="3267"/>
                    <a:pt x="7772" y="2996"/>
                    <a:pt x="7870" y="2860"/>
                  </a:cubicBezTo>
                  <a:cubicBezTo>
                    <a:pt x="8004" y="2676"/>
                    <a:pt x="5047" y="1306"/>
                    <a:pt x="5047" y="1306"/>
                  </a:cubicBezTo>
                  <a:lnTo>
                    <a:pt x="3677" y="1691"/>
                  </a:lnTo>
                  <a:cubicBezTo>
                    <a:pt x="4128" y="722"/>
                    <a:pt x="4061" y="87"/>
                    <a:pt x="3794" y="3"/>
                  </a:cubicBezTo>
                  <a:cubicBezTo>
                    <a:pt x="3789" y="1"/>
                    <a:pt x="3784" y="1"/>
                    <a:pt x="377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6261835" y="3148896"/>
              <a:ext cx="87304" cy="32819"/>
            </a:xfrm>
            <a:custGeom>
              <a:rect b="b" l="l" r="r" t="t"/>
              <a:pathLst>
                <a:path extrusionOk="0" h="1024" w="2724">
                  <a:moveTo>
                    <a:pt x="154" y="0"/>
                  </a:moveTo>
                  <a:cubicBezTo>
                    <a:pt x="66" y="0"/>
                    <a:pt x="17" y="6"/>
                    <a:pt x="17" y="20"/>
                  </a:cubicBezTo>
                  <a:cubicBezTo>
                    <a:pt x="0" y="53"/>
                    <a:pt x="685" y="170"/>
                    <a:pt x="1521" y="270"/>
                  </a:cubicBezTo>
                  <a:cubicBezTo>
                    <a:pt x="1705" y="287"/>
                    <a:pt x="1888" y="337"/>
                    <a:pt x="2055" y="404"/>
                  </a:cubicBezTo>
                  <a:cubicBezTo>
                    <a:pt x="2189" y="488"/>
                    <a:pt x="2306" y="588"/>
                    <a:pt x="2423" y="688"/>
                  </a:cubicBezTo>
                  <a:cubicBezTo>
                    <a:pt x="2581" y="860"/>
                    <a:pt x="2665" y="995"/>
                    <a:pt x="2707" y="1020"/>
                  </a:cubicBezTo>
                  <a:lnTo>
                    <a:pt x="2707" y="1020"/>
                  </a:lnTo>
                  <a:cubicBezTo>
                    <a:pt x="2673" y="870"/>
                    <a:pt x="2606" y="738"/>
                    <a:pt x="2507" y="621"/>
                  </a:cubicBezTo>
                  <a:cubicBezTo>
                    <a:pt x="2406" y="488"/>
                    <a:pt x="2273" y="371"/>
                    <a:pt x="2122" y="287"/>
                  </a:cubicBezTo>
                  <a:cubicBezTo>
                    <a:pt x="1939" y="187"/>
                    <a:pt x="1738" y="137"/>
                    <a:pt x="1538" y="120"/>
                  </a:cubicBezTo>
                  <a:cubicBezTo>
                    <a:pt x="926" y="47"/>
                    <a:pt x="395" y="0"/>
                    <a:pt x="154" y="0"/>
                  </a:cubicBezTo>
                  <a:close/>
                  <a:moveTo>
                    <a:pt x="2707" y="1020"/>
                  </a:moveTo>
                  <a:cubicBezTo>
                    <a:pt x="2707" y="1021"/>
                    <a:pt x="2707" y="1021"/>
                    <a:pt x="2707" y="1022"/>
                  </a:cubicBezTo>
                  <a:lnTo>
                    <a:pt x="2712" y="1022"/>
                  </a:lnTo>
                  <a:cubicBezTo>
                    <a:pt x="2710" y="1022"/>
                    <a:pt x="2708" y="1021"/>
                    <a:pt x="2707" y="1020"/>
                  </a:cubicBezTo>
                  <a:close/>
                  <a:moveTo>
                    <a:pt x="2712" y="1022"/>
                  </a:moveTo>
                  <a:cubicBezTo>
                    <a:pt x="2714" y="1023"/>
                    <a:pt x="2716" y="1023"/>
                    <a:pt x="2718" y="1023"/>
                  </a:cubicBezTo>
                  <a:cubicBezTo>
                    <a:pt x="2720" y="1023"/>
                    <a:pt x="2722" y="1023"/>
                    <a:pt x="2724" y="1022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6270392" y="3175786"/>
              <a:ext cx="54132" cy="12307"/>
            </a:xfrm>
            <a:custGeom>
              <a:rect b="b" l="l" r="r" t="t"/>
              <a:pathLst>
                <a:path extrusionOk="0" h="384" w="1689">
                  <a:moveTo>
                    <a:pt x="588" y="1"/>
                  </a:moveTo>
                  <a:cubicBezTo>
                    <a:pt x="244" y="1"/>
                    <a:pt x="1" y="57"/>
                    <a:pt x="1" y="83"/>
                  </a:cubicBezTo>
                  <a:cubicBezTo>
                    <a:pt x="1" y="133"/>
                    <a:pt x="402" y="133"/>
                    <a:pt x="886" y="183"/>
                  </a:cubicBezTo>
                  <a:cubicBezTo>
                    <a:pt x="1120" y="200"/>
                    <a:pt x="1354" y="233"/>
                    <a:pt x="1488" y="250"/>
                  </a:cubicBezTo>
                  <a:cubicBezTo>
                    <a:pt x="1638" y="283"/>
                    <a:pt x="1638" y="384"/>
                    <a:pt x="1672" y="384"/>
                  </a:cubicBezTo>
                  <a:cubicBezTo>
                    <a:pt x="1672" y="384"/>
                    <a:pt x="1688" y="367"/>
                    <a:pt x="1672" y="300"/>
                  </a:cubicBezTo>
                  <a:cubicBezTo>
                    <a:pt x="1655" y="233"/>
                    <a:pt x="1605" y="183"/>
                    <a:pt x="1521" y="150"/>
                  </a:cubicBezTo>
                  <a:cubicBezTo>
                    <a:pt x="1321" y="83"/>
                    <a:pt x="1103" y="33"/>
                    <a:pt x="903" y="16"/>
                  </a:cubicBezTo>
                  <a:cubicBezTo>
                    <a:pt x="792" y="5"/>
                    <a:pt x="686" y="1"/>
                    <a:pt x="58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5141015" y="1960162"/>
              <a:ext cx="320276" cy="516261"/>
            </a:xfrm>
            <a:custGeom>
              <a:rect b="b" l="l" r="r" t="t"/>
              <a:pathLst>
                <a:path extrusionOk="0" h="16108" w="9993">
                  <a:moveTo>
                    <a:pt x="9992" y="0"/>
                  </a:moveTo>
                  <a:lnTo>
                    <a:pt x="702" y="1320"/>
                  </a:lnTo>
                  <a:lnTo>
                    <a:pt x="0" y="15539"/>
                  </a:lnTo>
                  <a:lnTo>
                    <a:pt x="6082" y="16107"/>
                  </a:lnTo>
                  <a:lnTo>
                    <a:pt x="6416" y="12665"/>
                  </a:lnTo>
                  <a:cubicBezTo>
                    <a:pt x="6416" y="12665"/>
                    <a:pt x="6667" y="12726"/>
                    <a:pt x="7023" y="12726"/>
                  </a:cubicBezTo>
                  <a:cubicBezTo>
                    <a:pt x="7707" y="12726"/>
                    <a:pt x="8778" y="12502"/>
                    <a:pt x="9207" y="11195"/>
                  </a:cubicBezTo>
                  <a:cubicBezTo>
                    <a:pt x="9624" y="9942"/>
                    <a:pt x="9992" y="0"/>
                    <a:pt x="999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5081562" y="1900613"/>
              <a:ext cx="402195" cy="458700"/>
            </a:xfrm>
            <a:custGeom>
              <a:rect b="b" l="l" r="r" t="t"/>
              <a:pathLst>
                <a:path extrusionOk="0" h="14312" w="12549">
                  <a:moveTo>
                    <a:pt x="6330" y="1"/>
                  </a:moveTo>
                  <a:cubicBezTo>
                    <a:pt x="4946" y="1"/>
                    <a:pt x="946" y="432"/>
                    <a:pt x="285" y="5350"/>
                  </a:cubicBezTo>
                  <a:cubicBezTo>
                    <a:pt x="1" y="7455"/>
                    <a:pt x="1003" y="9143"/>
                    <a:pt x="1170" y="10430"/>
                  </a:cubicBezTo>
                  <a:cubicBezTo>
                    <a:pt x="1521" y="13120"/>
                    <a:pt x="1989" y="14256"/>
                    <a:pt x="1989" y="14256"/>
                  </a:cubicBezTo>
                  <a:lnTo>
                    <a:pt x="3309" y="14306"/>
                  </a:lnTo>
                  <a:cubicBezTo>
                    <a:pt x="3431" y="14309"/>
                    <a:pt x="3548" y="14311"/>
                    <a:pt x="3659" y="14311"/>
                  </a:cubicBezTo>
                  <a:cubicBezTo>
                    <a:pt x="4658" y="14311"/>
                    <a:pt x="5264" y="14137"/>
                    <a:pt x="6316" y="13070"/>
                  </a:cubicBezTo>
                  <a:cubicBezTo>
                    <a:pt x="7403" y="11967"/>
                    <a:pt x="7703" y="11349"/>
                    <a:pt x="8472" y="10196"/>
                  </a:cubicBezTo>
                  <a:cubicBezTo>
                    <a:pt x="8472" y="10196"/>
                    <a:pt x="7369" y="9544"/>
                    <a:pt x="7553" y="8575"/>
                  </a:cubicBezTo>
                  <a:cubicBezTo>
                    <a:pt x="7647" y="8064"/>
                    <a:pt x="8188" y="7739"/>
                    <a:pt x="8676" y="7739"/>
                  </a:cubicBezTo>
                  <a:cubicBezTo>
                    <a:pt x="9145" y="7739"/>
                    <a:pt x="9565" y="8038"/>
                    <a:pt x="9491" y="8759"/>
                  </a:cubicBezTo>
                  <a:cubicBezTo>
                    <a:pt x="9633" y="8750"/>
                    <a:pt x="9779" y="8746"/>
                    <a:pt x="9926" y="8746"/>
                  </a:cubicBezTo>
                  <a:cubicBezTo>
                    <a:pt x="10072" y="8746"/>
                    <a:pt x="10218" y="8750"/>
                    <a:pt x="10360" y="8759"/>
                  </a:cubicBezTo>
                  <a:lnTo>
                    <a:pt x="10694" y="5618"/>
                  </a:lnTo>
                  <a:cubicBezTo>
                    <a:pt x="10694" y="5618"/>
                    <a:pt x="12549" y="4849"/>
                    <a:pt x="12382" y="3512"/>
                  </a:cubicBezTo>
                  <a:cubicBezTo>
                    <a:pt x="11981" y="438"/>
                    <a:pt x="9775" y="104"/>
                    <a:pt x="6801" y="20"/>
                  </a:cubicBezTo>
                  <a:cubicBezTo>
                    <a:pt x="6801" y="20"/>
                    <a:pt x="6625" y="1"/>
                    <a:pt x="6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4"/>
            <p:cNvSpPr/>
            <p:nvPr/>
          </p:nvSpPr>
          <p:spPr>
            <a:xfrm>
              <a:off x="5338090" y="1906606"/>
              <a:ext cx="184768" cy="148904"/>
            </a:xfrm>
            <a:custGeom>
              <a:rect b="b" l="l" r="r" t="t"/>
              <a:pathLst>
                <a:path extrusionOk="0" h="4646" w="5765">
                  <a:moveTo>
                    <a:pt x="0" y="0"/>
                  </a:moveTo>
                  <a:lnTo>
                    <a:pt x="2490" y="1888"/>
                  </a:lnTo>
                  <a:cubicBezTo>
                    <a:pt x="2991" y="2740"/>
                    <a:pt x="3325" y="3676"/>
                    <a:pt x="3492" y="4645"/>
                  </a:cubicBezTo>
                  <a:lnTo>
                    <a:pt x="4628" y="4328"/>
                  </a:lnTo>
                  <a:cubicBezTo>
                    <a:pt x="4628" y="4060"/>
                    <a:pt x="4628" y="3810"/>
                    <a:pt x="4612" y="3559"/>
                  </a:cubicBezTo>
                  <a:lnTo>
                    <a:pt x="4612" y="3559"/>
                  </a:lnTo>
                  <a:lnTo>
                    <a:pt x="4879" y="4044"/>
                  </a:lnTo>
                  <a:lnTo>
                    <a:pt x="5531" y="3927"/>
                  </a:lnTo>
                  <a:cubicBezTo>
                    <a:pt x="5765" y="2657"/>
                    <a:pt x="4896" y="1387"/>
                    <a:pt x="3759" y="769"/>
                  </a:cubicBezTo>
                  <a:cubicBezTo>
                    <a:pt x="2623" y="151"/>
                    <a:pt x="1287" y="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5154924" y="1939682"/>
              <a:ext cx="71247" cy="176852"/>
            </a:xfrm>
            <a:custGeom>
              <a:rect b="b" l="l" r="r" t="t"/>
              <a:pathLst>
                <a:path extrusionOk="0" h="5518" w="2223">
                  <a:moveTo>
                    <a:pt x="2202" y="1"/>
                  </a:moveTo>
                  <a:cubicBezTo>
                    <a:pt x="2184" y="1"/>
                    <a:pt x="2105" y="48"/>
                    <a:pt x="1989" y="121"/>
                  </a:cubicBezTo>
                  <a:cubicBezTo>
                    <a:pt x="1822" y="255"/>
                    <a:pt x="1655" y="405"/>
                    <a:pt x="1504" y="572"/>
                  </a:cubicBezTo>
                  <a:cubicBezTo>
                    <a:pt x="452" y="1658"/>
                    <a:pt x="1" y="3162"/>
                    <a:pt x="235" y="4649"/>
                  </a:cubicBezTo>
                  <a:cubicBezTo>
                    <a:pt x="285" y="4866"/>
                    <a:pt x="335" y="5084"/>
                    <a:pt x="402" y="5284"/>
                  </a:cubicBezTo>
                  <a:cubicBezTo>
                    <a:pt x="418" y="5368"/>
                    <a:pt x="452" y="5451"/>
                    <a:pt x="502" y="5518"/>
                  </a:cubicBezTo>
                  <a:cubicBezTo>
                    <a:pt x="535" y="5501"/>
                    <a:pt x="418" y="5184"/>
                    <a:pt x="352" y="4632"/>
                  </a:cubicBezTo>
                  <a:cubicBezTo>
                    <a:pt x="168" y="3179"/>
                    <a:pt x="619" y="1725"/>
                    <a:pt x="1588" y="639"/>
                  </a:cubicBezTo>
                  <a:cubicBezTo>
                    <a:pt x="1939" y="221"/>
                    <a:pt x="2223" y="21"/>
                    <a:pt x="2206" y="4"/>
                  </a:cubicBezTo>
                  <a:cubicBezTo>
                    <a:pt x="2206" y="2"/>
                    <a:pt x="2205" y="1"/>
                    <a:pt x="22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5193480" y="1938207"/>
              <a:ext cx="31633" cy="162269"/>
            </a:xfrm>
            <a:custGeom>
              <a:rect b="b" l="l" r="r" t="t"/>
              <a:pathLst>
                <a:path extrusionOk="0" h="5063" w="987">
                  <a:moveTo>
                    <a:pt x="936" y="0"/>
                  </a:moveTo>
                  <a:lnTo>
                    <a:pt x="936" y="0"/>
                  </a:lnTo>
                  <a:cubicBezTo>
                    <a:pt x="786" y="217"/>
                    <a:pt x="669" y="434"/>
                    <a:pt x="586" y="685"/>
                  </a:cubicBezTo>
                  <a:cubicBezTo>
                    <a:pt x="101" y="1838"/>
                    <a:pt x="1" y="3108"/>
                    <a:pt x="251" y="4328"/>
                  </a:cubicBezTo>
                  <a:cubicBezTo>
                    <a:pt x="301" y="4595"/>
                    <a:pt x="385" y="4829"/>
                    <a:pt x="502" y="5063"/>
                  </a:cubicBezTo>
                  <a:cubicBezTo>
                    <a:pt x="552" y="5046"/>
                    <a:pt x="168" y="3927"/>
                    <a:pt x="301" y="2506"/>
                  </a:cubicBezTo>
                  <a:cubicBezTo>
                    <a:pt x="418" y="1069"/>
                    <a:pt x="987" y="33"/>
                    <a:pt x="9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5300592" y="1918368"/>
              <a:ext cx="158007" cy="111438"/>
            </a:xfrm>
            <a:custGeom>
              <a:rect b="b" l="l" r="r" t="t"/>
              <a:pathLst>
                <a:path extrusionOk="0" h="3477" w="4930">
                  <a:moveTo>
                    <a:pt x="970" y="1"/>
                  </a:moveTo>
                  <a:cubicBezTo>
                    <a:pt x="719" y="1"/>
                    <a:pt x="485" y="18"/>
                    <a:pt x="251" y="68"/>
                  </a:cubicBezTo>
                  <a:cubicBezTo>
                    <a:pt x="168" y="84"/>
                    <a:pt x="67" y="101"/>
                    <a:pt x="0" y="134"/>
                  </a:cubicBezTo>
                  <a:cubicBezTo>
                    <a:pt x="0" y="140"/>
                    <a:pt x="11" y="142"/>
                    <a:pt x="32" y="142"/>
                  </a:cubicBezTo>
                  <a:cubicBezTo>
                    <a:pt x="121" y="142"/>
                    <a:pt x="398" y="99"/>
                    <a:pt x="809" y="99"/>
                  </a:cubicBezTo>
                  <a:cubicBezTo>
                    <a:pt x="860" y="99"/>
                    <a:pt x="914" y="100"/>
                    <a:pt x="970" y="101"/>
                  </a:cubicBezTo>
                  <a:cubicBezTo>
                    <a:pt x="2540" y="168"/>
                    <a:pt x="3944" y="1120"/>
                    <a:pt x="4595" y="2574"/>
                  </a:cubicBezTo>
                  <a:cubicBezTo>
                    <a:pt x="4841" y="3097"/>
                    <a:pt x="4894" y="3477"/>
                    <a:pt x="4927" y="3477"/>
                  </a:cubicBezTo>
                  <a:cubicBezTo>
                    <a:pt x="4928" y="3477"/>
                    <a:pt x="4929" y="3477"/>
                    <a:pt x="4929" y="3476"/>
                  </a:cubicBezTo>
                  <a:cubicBezTo>
                    <a:pt x="4929" y="3393"/>
                    <a:pt x="4929" y="3309"/>
                    <a:pt x="4896" y="3209"/>
                  </a:cubicBezTo>
                  <a:cubicBezTo>
                    <a:pt x="4863" y="2975"/>
                    <a:pt x="4796" y="2741"/>
                    <a:pt x="4696" y="2524"/>
                  </a:cubicBezTo>
                  <a:cubicBezTo>
                    <a:pt x="4094" y="1003"/>
                    <a:pt x="2607" y="1"/>
                    <a:pt x="9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5176366" y="1869877"/>
              <a:ext cx="46601" cy="44806"/>
            </a:xfrm>
            <a:custGeom>
              <a:rect b="b" l="l" r="r" t="t"/>
              <a:pathLst>
                <a:path extrusionOk="0" h="1398" w="1454">
                  <a:moveTo>
                    <a:pt x="42" y="1"/>
                  </a:moveTo>
                  <a:cubicBezTo>
                    <a:pt x="27" y="1"/>
                    <a:pt x="19" y="4"/>
                    <a:pt x="17" y="10"/>
                  </a:cubicBezTo>
                  <a:cubicBezTo>
                    <a:pt x="0" y="43"/>
                    <a:pt x="401" y="244"/>
                    <a:pt x="785" y="628"/>
                  </a:cubicBezTo>
                  <a:cubicBezTo>
                    <a:pt x="1162" y="1005"/>
                    <a:pt x="1362" y="1397"/>
                    <a:pt x="1401" y="1397"/>
                  </a:cubicBezTo>
                  <a:cubicBezTo>
                    <a:pt x="1402" y="1397"/>
                    <a:pt x="1403" y="1397"/>
                    <a:pt x="1404" y="1397"/>
                  </a:cubicBezTo>
                  <a:cubicBezTo>
                    <a:pt x="1454" y="1380"/>
                    <a:pt x="1303" y="929"/>
                    <a:pt x="902" y="528"/>
                  </a:cubicBezTo>
                  <a:cubicBezTo>
                    <a:pt x="536" y="161"/>
                    <a:pt x="144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5215980" y="1870165"/>
              <a:ext cx="9679" cy="46665"/>
            </a:xfrm>
            <a:custGeom>
              <a:rect b="b" l="l" r="r" t="t"/>
              <a:pathLst>
                <a:path extrusionOk="0" h="1456" w="302">
                  <a:moveTo>
                    <a:pt x="214" y="0"/>
                  </a:moveTo>
                  <a:cubicBezTo>
                    <a:pt x="159" y="0"/>
                    <a:pt x="1" y="313"/>
                    <a:pt x="17" y="736"/>
                  </a:cubicBezTo>
                  <a:cubicBezTo>
                    <a:pt x="33" y="1159"/>
                    <a:pt x="224" y="1455"/>
                    <a:pt x="265" y="1455"/>
                  </a:cubicBezTo>
                  <a:cubicBezTo>
                    <a:pt x="266" y="1455"/>
                    <a:pt x="267" y="1455"/>
                    <a:pt x="268" y="1455"/>
                  </a:cubicBezTo>
                  <a:cubicBezTo>
                    <a:pt x="301" y="1438"/>
                    <a:pt x="184" y="1121"/>
                    <a:pt x="184" y="736"/>
                  </a:cubicBezTo>
                  <a:cubicBezTo>
                    <a:pt x="168" y="335"/>
                    <a:pt x="251" y="18"/>
                    <a:pt x="218" y="1"/>
                  </a:cubicBezTo>
                  <a:cubicBezTo>
                    <a:pt x="216" y="1"/>
                    <a:pt x="215" y="0"/>
                    <a:pt x="2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4884486" y="2421137"/>
              <a:ext cx="827403" cy="966692"/>
            </a:xfrm>
            <a:custGeom>
              <a:rect b="b" l="l" r="r" t="t"/>
              <a:pathLst>
                <a:path extrusionOk="0" h="30162" w="25816">
                  <a:moveTo>
                    <a:pt x="10274" y="0"/>
                  </a:moveTo>
                  <a:cubicBezTo>
                    <a:pt x="10173" y="0"/>
                    <a:pt x="10074" y="1"/>
                    <a:pt x="9976" y="3"/>
                  </a:cubicBezTo>
                  <a:cubicBezTo>
                    <a:pt x="6434" y="37"/>
                    <a:pt x="1237" y="2242"/>
                    <a:pt x="536" y="5717"/>
                  </a:cubicBezTo>
                  <a:cubicBezTo>
                    <a:pt x="1" y="8357"/>
                    <a:pt x="519" y="13019"/>
                    <a:pt x="519" y="18700"/>
                  </a:cubicBezTo>
                  <a:lnTo>
                    <a:pt x="970" y="29544"/>
                  </a:lnTo>
                  <a:lnTo>
                    <a:pt x="19082" y="30162"/>
                  </a:lnTo>
                  <a:lnTo>
                    <a:pt x="18514" y="14172"/>
                  </a:lnTo>
                  <a:lnTo>
                    <a:pt x="19500" y="17530"/>
                  </a:lnTo>
                  <a:lnTo>
                    <a:pt x="25816" y="14673"/>
                  </a:lnTo>
                  <a:cubicBezTo>
                    <a:pt x="25582" y="13971"/>
                    <a:pt x="24546" y="10830"/>
                    <a:pt x="22541" y="5851"/>
                  </a:cubicBezTo>
                  <a:cubicBezTo>
                    <a:pt x="21438" y="3077"/>
                    <a:pt x="18948" y="1089"/>
                    <a:pt x="16008" y="588"/>
                  </a:cubicBezTo>
                  <a:cubicBezTo>
                    <a:pt x="14053" y="257"/>
                    <a:pt x="11950" y="0"/>
                    <a:pt x="1027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4901633" y="2933680"/>
              <a:ext cx="430592" cy="480397"/>
            </a:xfrm>
            <a:custGeom>
              <a:rect b="b" l="l" r="r" t="t"/>
              <a:pathLst>
                <a:path extrusionOk="0" h="14989" w="13435">
                  <a:moveTo>
                    <a:pt x="8183" y="1"/>
                  </a:moveTo>
                  <a:cubicBezTo>
                    <a:pt x="7692" y="1"/>
                    <a:pt x="7194" y="39"/>
                    <a:pt x="6717" y="68"/>
                  </a:cubicBezTo>
                  <a:cubicBezTo>
                    <a:pt x="5180" y="159"/>
                    <a:pt x="3643" y="398"/>
                    <a:pt x="2122" y="398"/>
                  </a:cubicBezTo>
                  <a:cubicBezTo>
                    <a:pt x="1411" y="398"/>
                    <a:pt x="703" y="345"/>
                    <a:pt x="1" y="202"/>
                  </a:cubicBezTo>
                  <a:lnTo>
                    <a:pt x="1" y="202"/>
                  </a:lnTo>
                  <a:lnTo>
                    <a:pt x="2524" y="14989"/>
                  </a:lnTo>
                  <a:lnTo>
                    <a:pt x="13434" y="14337"/>
                  </a:lnTo>
                  <a:cubicBezTo>
                    <a:pt x="13217" y="10210"/>
                    <a:pt x="13050" y="7520"/>
                    <a:pt x="12098" y="3510"/>
                  </a:cubicBezTo>
                  <a:cubicBezTo>
                    <a:pt x="11864" y="2457"/>
                    <a:pt x="11513" y="1338"/>
                    <a:pt x="10661" y="670"/>
                  </a:cubicBezTo>
                  <a:cubicBezTo>
                    <a:pt x="9968" y="128"/>
                    <a:pt x="9086" y="1"/>
                    <a:pt x="8183" y="1"/>
                  </a:cubicBezTo>
                  <a:close/>
                </a:path>
              </a:pathLst>
            </a:custGeom>
            <a:solidFill>
              <a:srgbClr val="263238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4909133" y="2573310"/>
              <a:ext cx="680678" cy="4840"/>
            </a:xfrm>
            <a:custGeom>
              <a:rect b="b" l="l" r="r" t="t"/>
              <a:pathLst>
                <a:path extrusionOk="0" h="151" w="21238">
                  <a:moveTo>
                    <a:pt x="10627" y="0"/>
                  </a:moveTo>
                  <a:cubicBezTo>
                    <a:pt x="4746" y="0"/>
                    <a:pt x="0" y="34"/>
                    <a:pt x="0" y="67"/>
                  </a:cubicBezTo>
                  <a:cubicBezTo>
                    <a:pt x="0" y="117"/>
                    <a:pt x="4762" y="151"/>
                    <a:pt x="10627" y="151"/>
                  </a:cubicBezTo>
                  <a:cubicBezTo>
                    <a:pt x="16492" y="151"/>
                    <a:pt x="21237" y="117"/>
                    <a:pt x="21237" y="67"/>
                  </a:cubicBezTo>
                  <a:cubicBezTo>
                    <a:pt x="21237" y="34"/>
                    <a:pt x="16492" y="0"/>
                    <a:pt x="106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4"/>
            <p:cNvSpPr/>
            <p:nvPr/>
          </p:nvSpPr>
          <p:spPr>
            <a:xfrm>
              <a:off x="4891986" y="2670774"/>
              <a:ext cx="740643" cy="4840"/>
            </a:xfrm>
            <a:custGeom>
              <a:rect b="b" l="l" r="r" t="t"/>
              <a:pathLst>
                <a:path extrusionOk="0" h="151" w="23109">
                  <a:moveTo>
                    <a:pt x="11546" y="0"/>
                  </a:moveTo>
                  <a:cubicBezTo>
                    <a:pt x="5164" y="0"/>
                    <a:pt x="1" y="34"/>
                    <a:pt x="1" y="67"/>
                  </a:cubicBezTo>
                  <a:cubicBezTo>
                    <a:pt x="1" y="117"/>
                    <a:pt x="5164" y="151"/>
                    <a:pt x="11546" y="151"/>
                  </a:cubicBezTo>
                  <a:cubicBezTo>
                    <a:pt x="17929" y="151"/>
                    <a:pt x="23109" y="117"/>
                    <a:pt x="23109" y="67"/>
                  </a:cubicBezTo>
                  <a:cubicBezTo>
                    <a:pt x="23109" y="34"/>
                    <a:pt x="17929" y="0"/>
                    <a:pt x="1154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4"/>
            <p:cNvSpPr/>
            <p:nvPr/>
          </p:nvSpPr>
          <p:spPr>
            <a:xfrm>
              <a:off x="4895736" y="2792853"/>
              <a:ext cx="789904" cy="5384"/>
            </a:xfrm>
            <a:custGeom>
              <a:rect b="b" l="l" r="r" t="t"/>
              <a:pathLst>
                <a:path extrusionOk="0" h="168" w="24646">
                  <a:moveTo>
                    <a:pt x="12315" y="1"/>
                  </a:moveTo>
                  <a:cubicBezTo>
                    <a:pt x="5515" y="1"/>
                    <a:pt x="1" y="34"/>
                    <a:pt x="1" y="84"/>
                  </a:cubicBezTo>
                  <a:cubicBezTo>
                    <a:pt x="1" y="135"/>
                    <a:pt x="5515" y="168"/>
                    <a:pt x="12315" y="168"/>
                  </a:cubicBezTo>
                  <a:cubicBezTo>
                    <a:pt x="19132" y="168"/>
                    <a:pt x="24646" y="135"/>
                    <a:pt x="24646" y="84"/>
                  </a:cubicBezTo>
                  <a:cubicBezTo>
                    <a:pt x="24646" y="34"/>
                    <a:pt x="19132" y="1"/>
                    <a:pt x="123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4"/>
            <p:cNvSpPr/>
            <p:nvPr/>
          </p:nvSpPr>
          <p:spPr>
            <a:xfrm>
              <a:off x="5226684" y="2925123"/>
              <a:ext cx="246913" cy="4872"/>
            </a:xfrm>
            <a:custGeom>
              <a:rect b="b" l="l" r="r" t="t"/>
              <a:pathLst>
                <a:path extrusionOk="0" h="152" w="7704">
                  <a:moveTo>
                    <a:pt x="3844" y="1"/>
                  </a:moveTo>
                  <a:cubicBezTo>
                    <a:pt x="1722" y="1"/>
                    <a:pt x="1" y="34"/>
                    <a:pt x="1" y="68"/>
                  </a:cubicBezTo>
                  <a:cubicBezTo>
                    <a:pt x="1" y="118"/>
                    <a:pt x="1722" y="151"/>
                    <a:pt x="3844" y="151"/>
                  </a:cubicBezTo>
                  <a:cubicBezTo>
                    <a:pt x="5966" y="151"/>
                    <a:pt x="7703" y="118"/>
                    <a:pt x="7703" y="68"/>
                  </a:cubicBezTo>
                  <a:cubicBezTo>
                    <a:pt x="7703" y="34"/>
                    <a:pt x="5966" y="1"/>
                    <a:pt x="384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4"/>
            <p:cNvSpPr/>
            <p:nvPr/>
          </p:nvSpPr>
          <p:spPr>
            <a:xfrm>
              <a:off x="5226684" y="3066848"/>
              <a:ext cx="258163" cy="5256"/>
            </a:xfrm>
            <a:custGeom>
              <a:rect b="b" l="l" r="r" t="t"/>
              <a:pathLst>
                <a:path extrusionOk="0" h="164" w="8055">
                  <a:moveTo>
                    <a:pt x="2461" y="0"/>
                  </a:moveTo>
                  <a:cubicBezTo>
                    <a:pt x="1016" y="0"/>
                    <a:pt x="1" y="19"/>
                    <a:pt x="1" y="57"/>
                  </a:cubicBezTo>
                  <a:cubicBezTo>
                    <a:pt x="1" y="90"/>
                    <a:pt x="1805" y="140"/>
                    <a:pt x="4027" y="157"/>
                  </a:cubicBezTo>
                  <a:cubicBezTo>
                    <a:pt x="4623" y="161"/>
                    <a:pt x="5188" y="164"/>
                    <a:pt x="5697" y="164"/>
                  </a:cubicBezTo>
                  <a:cubicBezTo>
                    <a:pt x="7087" y="164"/>
                    <a:pt x="8054" y="148"/>
                    <a:pt x="8054" y="124"/>
                  </a:cubicBezTo>
                  <a:cubicBezTo>
                    <a:pt x="8054" y="73"/>
                    <a:pt x="6250" y="23"/>
                    <a:pt x="4027" y="7"/>
                  </a:cubicBezTo>
                  <a:cubicBezTo>
                    <a:pt x="3472" y="2"/>
                    <a:pt x="2942" y="0"/>
                    <a:pt x="246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4"/>
            <p:cNvSpPr/>
            <p:nvPr/>
          </p:nvSpPr>
          <p:spPr>
            <a:xfrm>
              <a:off x="5232037" y="3181106"/>
              <a:ext cx="258676" cy="6666"/>
            </a:xfrm>
            <a:custGeom>
              <a:rect b="b" l="l" r="r" t="t"/>
              <a:pathLst>
                <a:path extrusionOk="0" h="208" w="8071">
                  <a:moveTo>
                    <a:pt x="4028" y="1"/>
                  </a:moveTo>
                  <a:cubicBezTo>
                    <a:pt x="2925" y="1"/>
                    <a:pt x="1906" y="34"/>
                    <a:pt x="1187" y="67"/>
                  </a:cubicBezTo>
                  <a:cubicBezTo>
                    <a:pt x="819" y="101"/>
                    <a:pt x="519" y="117"/>
                    <a:pt x="318" y="134"/>
                  </a:cubicBezTo>
                  <a:cubicBezTo>
                    <a:pt x="218" y="134"/>
                    <a:pt x="118" y="151"/>
                    <a:pt x="1" y="184"/>
                  </a:cubicBezTo>
                  <a:cubicBezTo>
                    <a:pt x="83" y="196"/>
                    <a:pt x="158" y="208"/>
                    <a:pt x="230" y="208"/>
                  </a:cubicBezTo>
                  <a:cubicBezTo>
                    <a:pt x="259" y="208"/>
                    <a:pt x="289" y="206"/>
                    <a:pt x="318" y="201"/>
                  </a:cubicBezTo>
                  <a:cubicBezTo>
                    <a:pt x="569" y="201"/>
                    <a:pt x="853" y="184"/>
                    <a:pt x="1187" y="184"/>
                  </a:cubicBezTo>
                  <a:cubicBezTo>
                    <a:pt x="1922" y="168"/>
                    <a:pt x="2925" y="151"/>
                    <a:pt x="4028" y="151"/>
                  </a:cubicBezTo>
                  <a:cubicBezTo>
                    <a:pt x="5147" y="151"/>
                    <a:pt x="6150" y="168"/>
                    <a:pt x="6885" y="184"/>
                  </a:cubicBezTo>
                  <a:cubicBezTo>
                    <a:pt x="7219" y="201"/>
                    <a:pt x="7503" y="201"/>
                    <a:pt x="7737" y="201"/>
                  </a:cubicBezTo>
                  <a:cubicBezTo>
                    <a:pt x="7771" y="206"/>
                    <a:pt x="7804" y="208"/>
                    <a:pt x="7836" y="208"/>
                  </a:cubicBezTo>
                  <a:cubicBezTo>
                    <a:pt x="7914" y="208"/>
                    <a:pt x="7988" y="196"/>
                    <a:pt x="8071" y="184"/>
                  </a:cubicBezTo>
                  <a:lnTo>
                    <a:pt x="8054" y="184"/>
                  </a:lnTo>
                  <a:cubicBezTo>
                    <a:pt x="7954" y="168"/>
                    <a:pt x="7854" y="151"/>
                    <a:pt x="7754" y="151"/>
                  </a:cubicBezTo>
                  <a:cubicBezTo>
                    <a:pt x="7553" y="117"/>
                    <a:pt x="7252" y="101"/>
                    <a:pt x="6885" y="84"/>
                  </a:cubicBezTo>
                  <a:cubicBezTo>
                    <a:pt x="6150" y="34"/>
                    <a:pt x="5147" y="1"/>
                    <a:pt x="402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4"/>
            <p:cNvSpPr/>
            <p:nvPr/>
          </p:nvSpPr>
          <p:spPr>
            <a:xfrm>
              <a:off x="5234184" y="3279115"/>
              <a:ext cx="254413" cy="4840"/>
            </a:xfrm>
            <a:custGeom>
              <a:rect b="b" l="l" r="r" t="t"/>
              <a:pathLst>
                <a:path extrusionOk="0" h="151" w="7938">
                  <a:moveTo>
                    <a:pt x="3977" y="0"/>
                  </a:moveTo>
                  <a:cubicBezTo>
                    <a:pt x="1772" y="0"/>
                    <a:pt x="1" y="34"/>
                    <a:pt x="1" y="67"/>
                  </a:cubicBezTo>
                  <a:cubicBezTo>
                    <a:pt x="1" y="117"/>
                    <a:pt x="1772" y="151"/>
                    <a:pt x="3977" y="151"/>
                  </a:cubicBezTo>
                  <a:cubicBezTo>
                    <a:pt x="6166" y="151"/>
                    <a:pt x="7937" y="117"/>
                    <a:pt x="7937" y="67"/>
                  </a:cubicBezTo>
                  <a:cubicBezTo>
                    <a:pt x="7937" y="34"/>
                    <a:pt x="6166" y="0"/>
                    <a:pt x="397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5006597" y="2477449"/>
              <a:ext cx="499115" cy="4840"/>
            </a:xfrm>
            <a:custGeom>
              <a:rect b="b" l="l" r="r" t="t"/>
              <a:pathLst>
                <a:path extrusionOk="0" h="151" w="15573">
                  <a:moveTo>
                    <a:pt x="7787" y="1"/>
                  </a:moveTo>
                  <a:cubicBezTo>
                    <a:pt x="3493" y="1"/>
                    <a:pt x="0" y="34"/>
                    <a:pt x="0" y="84"/>
                  </a:cubicBezTo>
                  <a:cubicBezTo>
                    <a:pt x="0" y="117"/>
                    <a:pt x="3493" y="151"/>
                    <a:pt x="7787" y="151"/>
                  </a:cubicBezTo>
                  <a:cubicBezTo>
                    <a:pt x="12097" y="151"/>
                    <a:pt x="15573" y="117"/>
                    <a:pt x="15573" y="84"/>
                  </a:cubicBezTo>
                  <a:cubicBezTo>
                    <a:pt x="15573" y="34"/>
                    <a:pt x="12097" y="1"/>
                    <a:pt x="77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5417862" y="2497800"/>
              <a:ext cx="74997" cy="373286"/>
            </a:xfrm>
            <a:custGeom>
              <a:rect b="b" l="l" r="r" t="t"/>
              <a:pathLst>
                <a:path extrusionOk="0" h="11647" w="2340">
                  <a:moveTo>
                    <a:pt x="2340" y="0"/>
                  </a:moveTo>
                  <a:cubicBezTo>
                    <a:pt x="2290" y="0"/>
                    <a:pt x="2240" y="0"/>
                    <a:pt x="2206" y="17"/>
                  </a:cubicBezTo>
                  <a:cubicBezTo>
                    <a:pt x="2072" y="34"/>
                    <a:pt x="1956" y="51"/>
                    <a:pt x="1839" y="101"/>
                  </a:cubicBezTo>
                  <a:cubicBezTo>
                    <a:pt x="1387" y="268"/>
                    <a:pt x="1003" y="552"/>
                    <a:pt x="719" y="936"/>
                  </a:cubicBezTo>
                  <a:cubicBezTo>
                    <a:pt x="301" y="1504"/>
                    <a:pt x="67" y="2173"/>
                    <a:pt x="34" y="2874"/>
                  </a:cubicBezTo>
                  <a:cubicBezTo>
                    <a:pt x="1" y="3726"/>
                    <a:pt x="67" y="4562"/>
                    <a:pt x="218" y="5397"/>
                  </a:cubicBezTo>
                  <a:cubicBezTo>
                    <a:pt x="468" y="6901"/>
                    <a:pt x="836" y="8388"/>
                    <a:pt x="1287" y="9842"/>
                  </a:cubicBezTo>
                  <a:cubicBezTo>
                    <a:pt x="1454" y="10393"/>
                    <a:pt x="1588" y="10844"/>
                    <a:pt x="1688" y="11162"/>
                  </a:cubicBezTo>
                  <a:cubicBezTo>
                    <a:pt x="1738" y="11329"/>
                    <a:pt x="1805" y="11479"/>
                    <a:pt x="1872" y="11646"/>
                  </a:cubicBezTo>
                  <a:cubicBezTo>
                    <a:pt x="1839" y="11479"/>
                    <a:pt x="1805" y="11312"/>
                    <a:pt x="1755" y="11145"/>
                  </a:cubicBezTo>
                  <a:cubicBezTo>
                    <a:pt x="1655" y="10811"/>
                    <a:pt x="1538" y="10360"/>
                    <a:pt x="1387" y="9808"/>
                  </a:cubicBezTo>
                  <a:cubicBezTo>
                    <a:pt x="970" y="8355"/>
                    <a:pt x="636" y="6868"/>
                    <a:pt x="368" y="5364"/>
                  </a:cubicBezTo>
                  <a:cubicBezTo>
                    <a:pt x="218" y="4545"/>
                    <a:pt x="168" y="3710"/>
                    <a:pt x="184" y="2891"/>
                  </a:cubicBezTo>
                  <a:cubicBezTo>
                    <a:pt x="201" y="2206"/>
                    <a:pt x="418" y="1554"/>
                    <a:pt x="803" y="1003"/>
                  </a:cubicBezTo>
                  <a:cubicBezTo>
                    <a:pt x="1070" y="619"/>
                    <a:pt x="1438" y="335"/>
                    <a:pt x="1855" y="151"/>
                  </a:cubicBezTo>
                  <a:cubicBezTo>
                    <a:pt x="2156" y="34"/>
                    <a:pt x="2340" y="17"/>
                    <a:pt x="2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5501417" y="2864100"/>
              <a:ext cx="204062" cy="92112"/>
            </a:xfrm>
            <a:custGeom>
              <a:rect b="b" l="l" r="r" t="t"/>
              <a:pathLst>
                <a:path extrusionOk="0" h="2874" w="6367">
                  <a:moveTo>
                    <a:pt x="6366" y="0"/>
                  </a:moveTo>
                  <a:lnTo>
                    <a:pt x="6366" y="0"/>
                  </a:lnTo>
                  <a:cubicBezTo>
                    <a:pt x="6032" y="117"/>
                    <a:pt x="5731" y="251"/>
                    <a:pt x="5430" y="418"/>
                  </a:cubicBezTo>
                  <a:cubicBezTo>
                    <a:pt x="4846" y="685"/>
                    <a:pt x="4060" y="1053"/>
                    <a:pt x="3192" y="1437"/>
                  </a:cubicBezTo>
                  <a:cubicBezTo>
                    <a:pt x="2306" y="1838"/>
                    <a:pt x="1504" y="2189"/>
                    <a:pt x="936" y="2440"/>
                  </a:cubicBezTo>
                  <a:cubicBezTo>
                    <a:pt x="618" y="2556"/>
                    <a:pt x="301" y="2707"/>
                    <a:pt x="0" y="2874"/>
                  </a:cubicBezTo>
                  <a:cubicBezTo>
                    <a:pt x="334" y="2790"/>
                    <a:pt x="652" y="2673"/>
                    <a:pt x="969" y="2540"/>
                  </a:cubicBezTo>
                  <a:cubicBezTo>
                    <a:pt x="1571" y="2306"/>
                    <a:pt x="2373" y="1988"/>
                    <a:pt x="3258" y="1587"/>
                  </a:cubicBezTo>
                  <a:cubicBezTo>
                    <a:pt x="4127" y="1186"/>
                    <a:pt x="4912" y="802"/>
                    <a:pt x="5481" y="501"/>
                  </a:cubicBezTo>
                  <a:cubicBezTo>
                    <a:pt x="5781" y="368"/>
                    <a:pt x="6082" y="201"/>
                    <a:pt x="6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5094959" y="3373342"/>
              <a:ext cx="895413" cy="1225816"/>
            </a:xfrm>
            <a:custGeom>
              <a:rect b="b" l="l" r="r" t="t"/>
              <a:pathLst>
                <a:path extrusionOk="0" h="38247" w="27938">
                  <a:moveTo>
                    <a:pt x="17" y="1"/>
                  </a:moveTo>
                  <a:lnTo>
                    <a:pt x="0" y="8522"/>
                  </a:lnTo>
                  <a:lnTo>
                    <a:pt x="19249" y="9023"/>
                  </a:lnTo>
                  <a:lnTo>
                    <a:pt x="18630" y="37963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4808464" y="3373342"/>
              <a:ext cx="895381" cy="1225816"/>
            </a:xfrm>
            <a:custGeom>
              <a:rect b="b" l="l" r="r" t="t"/>
              <a:pathLst>
                <a:path extrusionOk="0" h="38247" w="27937">
                  <a:moveTo>
                    <a:pt x="0" y="1"/>
                  </a:moveTo>
                  <a:lnTo>
                    <a:pt x="0" y="8506"/>
                  </a:lnTo>
                  <a:lnTo>
                    <a:pt x="19232" y="9023"/>
                  </a:lnTo>
                  <a:lnTo>
                    <a:pt x="18513" y="37562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5259343" y="3733744"/>
              <a:ext cx="68587" cy="817211"/>
            </a:xfrm>
            <a:custGeom>
              <a:rect b="b" l="l" r="r" t="t"/>
              <a:pathLst>
                <a:path extrusionOk="0" h="25498" w="2140">
                  <a:moveTo>
                    <a:pt x="1" y="1"/>
                  </a:moveTo>
                  <a:lnTo>
                    <a:pt x="1" y="25498"/>
                  </a:lnTo>
                  <a:lnTo>
                    <a:pt x="2140" y="25498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4686898" y="2876407"/>
              <a:ext cx="544113" cy="808109"/>
            </a:xfrm>
            <a:custGeom>
              <a:rect b="b" l="l" r="r" t="t"/>
              <a:pathLst>
                <a:path extrusionOk="0" h="25214" w="16977">
                  <a:moveTo>
                    <a:pt x="1989" y="0"/>
                  </a:moveTo>
                  <a:cubicBezTo>
                    <a:pt x="886" y="0"/>
                    <a:pt x="0" y="886"/>
                    <a:pt x="0" y="1989"/>
                  </a:cubicBezTo>
                  <a:lnTo>
                    <a:pt x="0" y="20752"/>
                  </a:lnTo>
                  <a:cubicBezTo>
                    <a:pt x="0" y="23225"/>
                    <a:pt x="2005" y="25214"/>
                    <a:pt x="4462" y="25214"/>
                  </a:cubicBezTo>
                  <a:lnTo>
                    <a:pt x="16976" y="25214"/>
                  </a:lnTo>
                  <a:lnTo>
                    <a:pt x="16976" y="1989"/>
                  </a:lnTo>
                  <a:cubicBezTo>
                    <a:pt x="16976" y="886"/>
                    <a:pt x="16074" y="0"/>
                    <a:pt x="1498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4794009" y="3627723"/>
              <a:ext cx="976243" cy="106053"/>
            </a:xfrm>
            <a:custGeom>
              <a:rect b="b" l="l" r="r" t="t"/>
              <a:pathLst>
                <a:path extrusionOk="0" h="3309" w="30460">
                  <a:moveTo>
                    <a:pt x="3308" y="0"/>
                  </a:moveTo>
                  <a:cubicBezTo>
                    <a:pt x="1487" y="0"/>
                    <a:pt x="0" y="1471"/>
                    <a:pt x="0" y="3309"/>
                  </a:cubicBezTo>
                  <a:lnTo>
                    <a:pt x="30460" y="3309"/>
                  </a:lnTo>
                  <a:cubicBezTo>
                    <a:pt x="30460" y="1471"/>
                    <a:pt x="28973" y="0"/>
                    <a:pt x="271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4"/>
            <p:cNvSpPr/>
            <p:nvPr/>
          </p:nvSpPr>
          <p:spPr>
            <a:xfrm>
              <a:off x="4820771" y="3613268"/>
              <a:ext cx="410240" cy="74132"/>
            </a:xfrm>
            <a:custGeom>
              <a:rect b="b" l="l" r="r" t="t"/>
              <a:pathLst>
                <a:path extrusionOk="0" h="2313" w="12800">
                  <a:moveTo>
                    <a:pt x="12799" y="0"/>
                  </a:moveTo>
                  <a:cubicBezTo>
                    <a:pt x="12783" y="0"/>
                    <a:pt x="12783" y="201"/>
                    <a:pt x="12699" y="552"/>
                  </a:cubicBezTo>
                  <a:cubicBezTo>
                    <a:pt x="12565" y="1020"/>
                    <a:pt x="12265" y="1437"/>
                    <a:pt x="11864" y="1738"/>
                  </a:cubicBezTo>
                  <a:cubicBezTo>
                    <a:pt x="11596" y="1938"/>
                    <a:pt x="11279" y="2072"/>
                    <a:pt x="10945" y="2122"/>
                  </a:cubicBezTo>
                  <a:cubicBezTo>
                    <a:pt x="10701" y="2154"/>
                    <a:pt x="10451" y="2166"/>
                    <a:pt x="10198" y="2166"/>
                  </a:cubicBezTo>
                  <a:cubicBezTo>
                    <a:pt x="10052" y="2166"/>
                    <a:pt x="9905" y="2162"/>
                    <a:pt x="9758" y="2156"/>
                  </a:cubicBezTo>
                  <a:lnTo>
                    <a:pt x="7035" y="2156"/>
                  </a:lnTo>
                  <a:cubicBezTo>
                    <a:pt x="5080" y="2156"/>
                    <a:pt x="3326" y="2172"/>
                    <a:pt x="2056" y="2189"/>
                  </a:cubicBezTo>
                  <a:lnTo>
                    <a:pt x="552" y="2206"/>
                  </a:lnTo>
                  <a:lnTo>
                    <a:pt x="134" y="2223"/>
                  </a:lnTo>
                  <a:cubicBezTo>
                    <a:pt x="101" y="2223"/>
                    <a:pt x="51" y="2223"/>
                    <a:pt x="1" y="2239"/>
                  </a:cubicBezTo>
                  <a:cubicBezTo>
                    <a:pt x="51" y="2256"/>
                    <a:pt x="101" y="2256"/>
                    <a:pt x="134" y="2256"/>
                  </a:cubicBezTo>
                  <a:lnTo>
                    <a:pt x="552" y="2273"/>
                  </a:lnTo>
                  <a:lnTo>
                    <a:pt x="2056" y="2289"/>
                  </a:lnTo>
                  <a:cubicBezTo>
                    <a:pt x="3326" y="2306"/>
                    <a:pt x="5080" y="2306"/>
                    <a:pt x="7035" y="2306"/>
                  </a:cubicBezTo>
                  <a:lnTo>
                    <a:pt x="9758" y="2306"/>
                  </a:lnTo>
                  <a:cubicBezTo>
                    <a:pt x="9859" y="2310"/>
                    <a:pt x="9959" y="2312"/>
                    <a:pt x="10059" y="2312"/>
                  </a:cubicBezTo>
                  <a:cubicBezTo>
                    <a:pt x="10360" y="2312"/>
                    <a:pt x="10661" y="2294"/>
                    <a:pt x="10961" y="2256"/>
                  </a:cubicBezTo>
                  <a:cubicBezTo>
                    <a:pt x="11847" y="2089"/>
                    <a:pt x="12549" y="1437"/>
                    <a:pt x="12749" y="568"/>
                  </a:cubicBezTo>
                  <a:cubicBezTo>
                    <a:pt x="12783" y="435"/>
                    <a:pt x="12799" y="284"/>
                    <a:pt x="12799" y="151"/>
                  </a:cubicBezTo>
                  <a:cubicBezTo>
                    <a:pt x="12799" y="101"/>
                    <a:pt x="12799" y="50"/>
                    <a:pt x="127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4"/>
            <p:cNvSpPr/>
            <p:nvPr/>
          </p:nvSpPr>
          <p:spPr>
            <a:xfrm>
              <a:off x="5233639" y="3733232"/>
              <a:ext cx="119995" cy="4840"/>
            </a:xfrm>
            <a:custGeom>
              <a:rect b="b" l="l" r="r" t="t"/>
              <a:pathLst>
                <a:path extrusionOk="0" h="151" w="3744">
                  <a:moveTo>
                    <a:pt x="1872" y="0"/>
                  </a:moveTo>
                  <a:cubicBezTo>
                    <a:pt x="836" y="0"/>
                    <a:pt x="1" y="33"/>
                    <a:pt x="1" y="67"/>
                  </a:cubicBezTo>
                  <a:cubicBezTo>
                    <a:pt x="1" y="117"/>
                    <a:pt x="836" y="150"/>
                    <a:pt x="1872" y="150"/>
                  </a:cubicBezTo>
                  <a:cubicBezTo>
                    <a:pt x="2908" y="150"/>
                    <a:pt x="3744" y="117"/>
                    <a:pt x="3744" y="67"/>
                  </a:cubicBezTo>
                  <a:cubicBezTo>
                    <a:pt x="3744" y="33"/>
                    <a:pt x="2908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5153867" y="3309467"/>
              <a:ext cx="496967" cy="380401"/>
            </a:xfrm>
            <a:custGeom>
              <a:rect b="b" l="l" r="r" t="t"/>
              <a:pathLst>
                <a:path extrusionOk="0" h="11869" w="15506">
                  <a:moveTo>
                    <a:pt x="6269" y="1"/>
                  </a:moveTo>
                  <a:cubicBezTo>
                    <a:pt x="5205" y="1"/>
                    <a:pt x="4234" y="22"/>
                    <a:pt x="3392" y="22"/>
                  </a:cubicBezTo>
                  <a:cubicBezTo>
                    <a:pt x="2340" y="39"/>
                    <a:pt x="1504" y="56"/>
                    <a:pt x="903" y="72"/>
                  </a:cubicBezTo>
                  <a:cubicBezTo>
                    <a:pt x="602" y="72"/>
                    <a:pt x="301" y="89"/>
                    <a:pt x="0" y="139"/>
                  </a:cubicBezTo>
                  <a:cubicBezTo>
                    <a:pt x="301" y="189"/>
                    <a:pt x="602" y="206"/>
                    <a:pt x="903" y="206"/>
                  </a:cubicBezTo>
                  <a:cubicBezTo>
                    <a:pt x="1487" y="223"/>
                    <a:pt x="2340" y="239"/>
                    <a:pt x="3392" y="256"/>
                  </a:cubicBezTo>
                  <a:cubicBezTo>
                    <a:pt x="4445" y="273"/>
                    <a:pt x="5698" y="273"/>
                    <a:pt x="7085" y="290"/>
                  </a:cubicBezTo>
                  <a:cubicBezTo>
                    <a:pt x="7787" y="323"/>
                    <a:pt x="8505" y="440"/>
                    <a:pt x="9173" y="657"/>
                  </a:cubicBezTo>
                  <a:cubicBezTo>
                    <a:pt x="9908" y="891"/>
                    <a:pt x="10610" y="1225"/>
                    <a:pt x="11228" y="1660"/>
                  </a:cubicBezTo>
                  <a:cubicBezTo>
                    <a:pt x="11863" y="2077"/>
                    <a:pt x="12448" y="2595"/>
                    <a:pt x="12933" y="3180"/>
                  </a:cubicBezTo>
                  <a:cubicBezTo>
                    <a:pt x="13384" y="3732"/>
                    <a:pt x="13768" y="4333"/>
                    <a:pt x="14069" y="4985"/>
                  </a:cubicBezTo>
                  <a:cubicBezTo>
                    <a:pt x="14637" y="6238"/>
                    <a:pt x="14737" y="7491"/>
                    <a:pt x="14904" y="8527"/>
                  </a:cubicBezTo>
                  <a:cubicBezTo>
                    <a:pt x="15071" y="9563"/>
                    <a:pt x="15205" y="10398"/>
                    <a:pt x="15305" y="10983"/>
                  </a:cubicBezTo>
                  <a:cubicBezTo>
                    <a:pt x="15339" y="11284"/>
                    <a:pt x="15406" y="11585"/>
                    <a:pt x="15506" y="11869"/>
                  </a:cubicBezTo>
                  <a:cubicBezTo>
                    <a:pt x="15506" y="11568"/>
                    <a:pt x="15489" y="11267"/>
                    <a:pt x="15439" y="10966"/>
                  </a:cubicBezTo>
                  <a:cubicBezTo>
                    <a:pt x="15372" y="10382"/>
                    <a:pt x="15272" y="9529"/>
                    <a:pt x="15138" y="8493"/>
                  </a:cubicBezTo>
                  <a:cubicBezTo>
                    <a:pt x="15055" y="7976"/>
                    <a:pt x="15005" y="7407"/>
                    <a:pt x="14888" y="6789"/>
                  </a:cubicBezTo>
                  <a:cubicBezTo>
                    <a:pt x="14871" y="6639"/>
                    <a:pt x="14838" y="6472"/>
                    <a:pt x="14804" y="6321"/>
                  </a:cubicBezTo>
                  <a:cubicBezTo>
                    <a:pt x="14771" y="6154"/>
                    <a:pt x="14721" y="6004"/>
                    <a:pt x="14670" y="5837"/>
                  </a:cubicBezTo>
                  <a:lnTo>
                    <a:pt x="14604" y="5603"/>
                  </a:lnTo>
                  <a:cubicBezTo>
                    <a:pt x="14587" y="5519"/>
                    <a:pt x="14553" y="5436"/>
                    <a:pt x="14520" y="5352"/>
                  </a:cubicBezTo>
                  <a:cubicBezTo>
                    <a:pt x="14453" y="5202"/>
                    <a:pt x="14403" y="5035"/>
                    <a:pt x="14336" y="4868"/>
                  </a:cubicBezTo>
                  <a:cubicBezTo>
                    <a:pt x="14019" y="4199"/>
                    <a:pt x="13635" y="3564"/>
                    <a:pt x="13167" y="2980"/>
                  </a:cubicBezTo>
                  <a:cubicBezTo>
                    <a:pt x="12665" y="2378"/>
                    <a:pt x="12064" y="1827"/>
                    <a:pt x="11412" y="1392"/>
                  </a:cubicBezTo>
                  <a:cubicBezTo>
                    <a:pt x="10761" y="941"/>
                    <a:pt x="10025" y="590"/>
                    <a:pt x="9274" y="373"/>
                  </a:cubicBezTo>
                  <a:cubicBezTo>
                    <a:pt x="8555" y="139"/>
                    <a:pt x="7837" y="22"/>
                    <a:pt x="7085" y="6"/>
                  </a:cubicBezTo>
                  <a:cubicBezTo>
                    <a:pt x="6807" y="2"/>
                    <a:pt x="6535" y="1"/>
                    <a:pt x="62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4991597" y="4323881"/>
              <a:ext cx="601418" cy="301526"/>
            </a:xfrm>
            <a:custGeom>
              <a:rect b="b" l="l" r="r" t="t"/>
              <a:pathLst>
                <a:path extrusionOk="0" h="9408" w="18765">
                  <a:moveTo>
                    <a:pt x="9374" y="1"/>
                  </a:moveTo>
                  <a:cubicBezTo>
                    <a:pt x="4194" y="1"/>
                    <a:pt x="1" y="4211"/>
                    <a:pt x="17" y="9407"/>
                  </a:cubicBezTo>
                  <a:lnTo>
                    <a:pt x="318" y="9407"/>
                  </a:lnTo>
                  <a:cubicBezTo>
                    <a:pt x="318" y="4395"/>
                    <a:pt x="4378" y="335"/>
                    <a:pt x="9374" y="335"/>
                  </a:cubicBezTo>
                  <a:cubicBezTo>
                    <a:pt x="14387" y="335"/>
                    <a:pt x="18447" y="4395"/>
                    <a:pt x="18447" y="9407"/>
                  </a:cubicBezTo>
                  <a:lnTo>
                    <a:pt x="18748" y="9407"/>
                  </a:lnTo>
                  <a:cubicBezTo>
                    <a:pt x="18764" y="4211"/>
                    <a:pt x="14570" y="1"/>
                    <a:pt x="93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4936984" y="4595377"/>
              <a:ext cx="104996" cy="89868"/>
            </a:xfrm>
            <a:custGeom>
              <a:rect b="b" l="l" r="r" t="t"/>
              <a:pathLst>
                <a:path extrusionOk="0" h="2804" w="3276">
                  <a:moveTo>
                    <a:pt x="1872" y="1"/>
                  </a:moveTo>
                  <a:cubicBezTo>
                    <a:pt x="619" y="1"/>
                    <a:pt x="0" y="1504"/>
                    <a:pt x="886" y="2390"/>
                  </a:cubicBezTo>
                  <a:cubicBezTo>
                    <a:pt x="1172" y="2676"/>
                    <a:pt x="1522" y="2803"/>
                    <a:pt x="1865" y="2803"/>
                  </a:cubicBezTo>
                  <a:cubicBezTo>
                    <a:pt x="2585" y="2803"/>
                    <a:pt x="3275" y="2242"/>
                    <a:pt x="3275" y="1404"/>
                  </a:cubicBezTo>
                  <a:cubicBezTo>
                    <a:pt x="3275" y="619"/>
                    <a:pt x="2640" y="1"/>
                    <a:pt x="18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5529781" y="4588967"/>
              <a:ext cx="104996" cy="89964"/>
            </a:xfrm>
            <a:custGeom>
              <a:rect b="b" l="l" r="r" t="t"/>
              <a:pathLst>
                <a:path extrusionOk="0" h="2807" w="3276">
                  <a:moveTo>
                    <a:pt x="1872" y="0"/>
                  </a:moveTo>
                  <a:cubicBezTo>
                    <a:pt x="619" y="0"/>
                    <a:pt x="1" y="1504"/>
                    <a:pt x="870" y="2390"/>
                  </a:cubicBezTo>
                  <a:cubicBezTo>
                    <a:pt x="1157" y="2677"/>
                    <a:pt x="1512" y="2806"/>
                    <a:pt x="1860" y="2806"/>
                  </a:cubicBezTo>
                  <a:cubicBezTo>
                    <a:pt x="2583" y="2806"/>
                    <a:pt x="3276" y="2250"/>
                    <a:pt x="3276" y="1404"/>
                  </a:cubicBezTo>
                  <a:cubicBezTo>
                    <a:pt x="3276" y="635"/>
                    <a:pt x="2641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5006052" y="4548808"/>
              <a:ext cx="583214" cy="4840"/>
            </a:xfrm>
            <a:custGeom>
              <a:rect b="b" l="l" r="r" t="t"/>
              <a:pathLst>
                <a:path extrusionOk="0" h="151" w="18197">
                  <a:moveTo>
                    <a:pt x="9107" y="0"/>
                  </a:moveTo>
                  <a:cubicBezTo>
                    <a:pt x="4078" y="0"/>
                    <a:pt x="1" y="33"/>
                    <a:pt x="1" y="67"/>
                  </a:cubicBezTo>
                  <a:cubicBezTo>
                    <a:pt x="1" y="117"/>
                    <a:pt x="4078" y="150"/>
                    <a:pt x="9107" y="150"/>
                  </a:cubicBezTo>
                  <a:cubicBezTo>
                    <a:pt x="14119" y="150"/>
                    <a:pt x="18196" y="117"/>
                    <a:pt x="18196" y="67"/>
                  </a:cubicBezTo>
                  <a:cubicBezTo>
                    <a:pt x="18196" y="33"/>
                    <a:pt x="14136" y="0"/>
                    <a:pt x="910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4541776" y="2672184"/>
              <a:ext cx="83042" cy="176403"/>
            </a:xfrm>
            <a:custGeom>
              <a:rect b="b" l="l" r="r" t="t"/>
              <a:pathLst>
                <a:path extrusionOk="0" h="5504" w="2591">
                  <a:moveTo>
                    <a:pt x="1449" y="0"/>
                  </a:moveTo>
                  <a:cubicBezTo>
                    <a:pt x="668" y="0"/>
                    <a:pt x="48" y="1709"/>
                    <a:pt x="17" y="2696"/>
                  </a:cubicBezTo>
                  <a:cubicBezTo>
                    <a:pt x="0" y="3365"/>
                    <a:pt x="51" y="4668"/>
                    <a:pt x="802" y="5504"/>
                  </a:cubicBezTo>
                  <a:cubicBezTo>
                    <a:pt x="1521" y="4768"/>
                    <a:pt x="2206" y="3833"/>
                    <a:pt x="2440" y="2847"/>
                  </a:cubicBezTo>
                  <a:cubicBezTo>
                    <a:pt x="2574" y="2329"/>
                    <a:pt x="2590" y="1794"/>
                    <a:pt x="2473" y="1276"/>
                  </a:cubicBezTo>
                  <a:cubicBezTo>
                    <a:pt x="2373" y="758"/>
                    <a:pt x="2056" y="307"/>
                    <a:pt x="1604" y="23"/>
                  </a:cubicBezTo>
                  <a:cubicBezTo>
                    <a:pt x="1552" y="8"/>
                    <a:pt x="1500" y="0"/>
                    <a:pt x="144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4591037" y="2844998"/>
              <a:ext cx="103938" cy="66023"/>
            </a:xfrm>
            <a:custGeom>
              <a:rect b="b" l="l" r="r" t="t"/>
              <a:pathLst>
                <a:path extrusionOk="0" h="2060" w="3243">
                  <a:moveTo>
                    <a:pt x="2009" y="0"/>
                  </a:moveTo>
                  <a:cubicBezTo>
                    <a:pt x="1572" y="0"/>
                    <a:pt x="1143" y="126"/>
                    <a:pt x="769" y="362"/>
                  </a:cubicBezTo>
                  <a:cubicBezTo>
                    <a:pt x="285" y="713"/>
                    <a:pt x="1" y="1281"/>
                    <a:pt x="51" y="1883"/>
                  </a:cubicBezTo>
                  <a:cubicBezTo>
                    <a:pt x="334" y="2006"/>
                    <a:pt x="621" y="2059"/>
                    <a:pt x="908" y="2059"/>
                  </a:cubicBezTo>
                  <a:cubicBezTo>
                    <a:pt x="1436" y="2059"/>
                    <a:pt x="1965" y="1881"/>
                    <a:pt x="2473" y="1632"/>
                  </a:cubicBezTo>
                  <a:cubicBezTo>
                    <a:pt x="2707" y="1532"/>
                    <a:pt x="2908" y="1381"/>
                    <a:pt x="3058" y="1181"/>
                  </a:cubicBezTo>
                  <a:cubicBezTo>
                    <a:pt x="3209" y="964"/>
                    <a:pt x="3242" y="696"/>
                    <a:pt x="3142" y="462"/>
                  </a:cubicBezTo>
                  <a:cubicBezTo>
                    <a:pt x="2975" y="228"/>
                    <a:pt x="2741" y="78"/>
                    <a:pt x="2457" y="45"/>
                  </a:cubicBezTo>
                  <a:cubicBezTo>
                    <a:pt x="2308" y="15"/>
                    <a:pt x="2158" y="0"/>
                    <a:pt x="200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4551936" y="2875990"/>
              <a:ext cx="97496" cy="100060"/>
            </a:xfrm>
            <a:custGeom>
              <a:rect b="b" l="l" r="r" t="t"/>
              <a:pathLst>
                <a:path extrusionOk="0" h="3122" w="3042">
                  <a:moveTo>
                    <a:pt x="2939" y="1"/>
                  </a:moveTo>
                  <a:cubicBezTo>
                    <a:pt x="2908" y="1"/>
                    <a:pt x="2875" y="5"/>
                    <a:pt x="2841" y="13"/>
                  </a:cubicBezTo>
                  <a:cubicBezTo>
                    <a:pt x="2691" y="47"/>
                    <a:pt x="2524" y="80"/>
                    <a:pt x="2373" y="147"/>
                  </a:cubicBezTo>
                  <a:cubicBezTo>
                    <a:pt x="1856" y="348"/>
                    <a:pt x="1404" y="682"/>
                    <a:pt x="1054" y="1099"/>
                  </a:cubicBezTo>
                  <a:cubicBezTo>
                    <a:pt x="870" y="1333"/>
                    <a:pt x="686" y="1567"/>
                    <a:pt x="536" y="1818"/>
                  </a:cubicBezTo>
                  <a:cubicBezTo>
                    <a:pt x="402" y="2018"/>
                    <a:pt x="285" y="2252"/>
                    <a:pt x="201" y="2470"/>
                  </a:cubicBezTo>
                  <a:cubicBezTo>
                    <a:pt x="118" y="2687"/>
                    <a:pt x="51" y="2904"/>
                    <a:pt x="1" y="3121"/>
                  </a:cubicBezTo>
                  <a:cubicBezTo>
                    <a:pt x="118" y="2921"/>
                    <a:pt x="201" y="2720"/>
                    <a:pt x="268" y="2503"/>
                  </a:cubicBezTo>
                  <a:cubicBezTo>
                    <a:pt x="368" y="2286"/>
                    <a:pt x="485" y="2069"/>
                    <a:pt x="619" y="1885"/>
                  </a:cubicBezTo>
                  <a:cubicBezTo>
                    <a:pt x="786" y="1634"/>
                    <a:pt x="953" y="1400"/>
                    <a:pt x="1137" y="1166"/>
                  </a:cubicBezTo>
                  <a:cubicBezTo>
                    <a:pt x="1488" y="765"/>
                    <a:pt x="1922" y="431"/>
                    <a:pt x="2407" y="214"/>
                  </a:cubicBezTo>
                  <a:cubicBezTo>
                    <a:pt x="2774" y="47"/>
                    <a:pt x="3042" y="30"/>
                    <a:pt x="3025" y="13"/>
                  </a:cubicBezTo>
                  <a:cubicBezTo>
                    <a:pt x="3000" y="5"/>
                    <a:pt x="2971" y="1"/>
                    <a:pt x="29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4549275" y="2720035"/>
              <a:ext cx="31633" cy="275277"/>
            </a:xfrm>
            <a:custGeom>
              <a:rect b="b" l="l" r="r" t="t"/>
              <a:pathLst>
                <a:path extrusionOk="0" h="8589" w="987">
                  <a:moveTo>
                    <a:pt x="969" y="0"/>
                  </a:moveTo>
                  <a:cubicBezTo>
                    <a:pt x="936" y="117"/>
                    <a:pt x="919" y="234"/>
                    <a:pt x="919" y="351"/>
                  </a:cubicBezTo>
                  <a:cubicBezTo>
                    <a:pt x="903" y="585"/>
                    <a:pt x="869" y="886"/>
                    <a:pt x="819" y="1270"/>
                  </a:cubicBezTo>
                  <a:cubicBezTo>
                    <a:pt x="736" y="2056"/>
                    <a:pt x="635" y="3125"/>
                    <a:pt x="518" y="4295"/>
                  </a:cubicBezTo>
                  <a:cubicBezTo>
                    <a:pt x="385" y="5481"/>
                    <a:pt x="251" y="6550"/>
                    <a:pt x="151" y="7319"/>
                  </a:cubicBezTo>
                  <a:cubicBezTo>
                    <a:pt x="101" y="7703"/>
                    <a:pt x="67" y="8004"/>
                    <a:pt x="34" y="8238"/>
                  </a:cubicBezTo>
                  <a:cubicBezTo>
                    <a:pt x="0" y="8355"/>
                    <a:pt x="0" y="8472"/>
                    <a:pt x="0" y="8589"/>
                  </a:cubicBezTo>
                  <a:cubicBezTo>
                    <a:pt x="34" y="8472"/>
                    <a:pt x="50" y="8355"/>
                    <a:pt x="67" y="8254"/>
                  </a:cubicBezTo>
                  <a:cubicBezTo>
                    <a:pt x="117" y="8037"/>
                    <a:pt x="167" y="7720"/>
                    <a:pt x="234" y="7336"/>
                  </a:cubicBezTo>
                  <a:cubicBezTo>
                    <a:pt x="351" y="6567"/>
                    <a:pt x="502" y="5498"/>
                    <a:pt x="635" y="4311"/>
                  </a:cubicBezTo>
                  <a:cubicBezTo>
                    <a:pt x="752" y="3125"/>
                    <a:pt x="852" y="2056"/>
                    <a:pt x="903" y="1270"/>
                  </a:cubicBezTo>
                  <a:cubicBezTo>
                    <a:pt x="936" y="886"/>
                    <a:pt x="953" y="569"/>
                    <a:pt x="969" y="351"/>
                  </a:cubicBezTo>
                  <a:cubicBezTo>
                    <a:pt x="969" y="234"/>
                    <a:pt x="986" y="117"/>
                    <a:pt x="9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4444312" y="2818589"/>
              <a:ext cx="106598" cy="96951"/>
            </a:xfrm>
            <a:custGeom>
              <a:rect b="b" l="l" r="r" t="t"/>
              <a:pathLst>
                <a:path extrusionOk="0" h="3025" w="3326">
                  <a:moveTo>
                    <a:pt x="605" y="0"/>
                  </a:moveTo>
                  <a:cubicBezTo>
                    <a:pt x="468" y="0"/>
                    <a:pt x="338" y="37"/>
                    <a:pt x="234" y="134"/>
                  </a:cubicBezTo>
                  <a:cubicBezTo>
                    <a:pt x="0" y="351"/>
                    <a:pt x="67" y="735"/>
                    <a:pt x="184" y="1019"/>
                  </a:cubicBezTo>
                  <a:cubicBezTo>
                    <a:pt x="713" y="2243"/>
                    <a:pt x="1930" y="3024"/>
                    <a:pt x="3250" y="3024"/>
                  </a:cubicBezTo>
                  <a:cubicBezTo>
                    <a:pt x="3264" y="3024"/>
                    <a:pt x="3278" y="3024"/>
                    <a:pt x="3292" y="3024"/>
                  </a:cubicBezTo>
                  <a:lnTo>
                    <a:pt x="3325" y="2941"/>
                  </a:lnTo>
                  <a:cubicBezTo>
                    <a:pt x="3075" y="1704"/>
                    <a:pt x="2273" y="668"/>
                    <a:pt x="1120" y="134"/>
                  </a:cubicBezTo>
                  <a:cubicBezTo>
                    <a:pt x="962" y="59"/>
                    <a:pt x="777" y="0"/>
                    <a:pt x="605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4487163" y="2851248"/>
              <a:ext cx="70157" cy="117303"/>
            </a:xfrm>
            <a:custGeom>
              <a:rect b="b" l="l" r="r" t="t"/>
              <a:pathLst>
                <a:path extrusionOk="0" h="3660" w="2189">
                  <a:moveTo>
                    <a:pt x="0" y="0"/>
                  </a:moveTo>
                  <a:lnTo>
                    <a:pt x="0" y="0"/>
                  </a:lnTo>
                  <a:cubicBezTo>
                    <a:pt x="167" y="150"/>
                    <a:pt x="351" y="284"/>
                    <a:pt x="535" y="418"/>
                  </a:cubicBezTo>
                  <a:cubicBezTo>
                    <a:pt x="953" y="719"/>
                    <a:pt x="1320" y="1103"/>
                    <a:pt x="1621" y="1537"/>
                  </a:cubicBezTo>
                  <a:cubicBezTo>
                    <a:pt x="1788" y="1771"/>
                    <a:pt x="1905" y="2039"/>
                    <a:pt x="1988" y="2306"/>
                  </a:cubicBezTo>
                  <a:cubicBezTo>
                    <a:pt x="2055" y="2540"/>
                    <a:pt x="2089" y="2774"/>
                    <a:pt x="2089" y="3008"/>
                  </a:cubicBezTo>
                  <a:cubicBezTo>
                    <a:pt x="2089" y="3409"/>
                    <a:pt x="2039" y="3659"/>
                    <a:pt x="2055" y="3659"/>
                  </a:cubicBezTo>
                  <a:cubicBezTo>
                    <a:pt x="2089" y="3609"/>
                    <a:pt x="2105" y="3559"/>
                    <a:pt x="2105" y="3492"/>
                  </a:cubicBezTo>
                  <a:cubicBezTo>
                    <a:pt x="2189" y="3091"/>
                    <a:pt x="2189" y="2673"/>
                    <a:pt x="2089" y="2289"/>
                  </a:cubicBezTo>
                  <a:cubicBezTo>
                    <a:pt x="2005" y="1988"/>
                    <a:pt x="1888" y="1721"/>
                    <a:pt x="1721" y="1470"/>
                  </a:cubicBezTo>
                  <a:cubicBezTo>
                    <a:pt x="1420" y="1036"/>
                    <a:pt x="1019" y="652"/>
                    <a:pt x="585" y="351"/>
                  </a:cubicBezTo>
                  <a:cubicBezTo>
                    <a:pt x="401" y="234"/>
                    <a:pt x="267" y="134"/>
                    <a:pt x="167" y="84"/>
                  </a:cubicBezTo>
                  <a:cubicBezTo>
                    <a:pt x="117" y="50"/>
                    <a:pt x="67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4426652" y="2977621"/>
              <a:ext cx="241529" cy="241529"/>
            </a:xfrm>
            <a:custGeom>
              <a:rect b="b" l="l" r="r" t="t"/>
              <a:pathLst>
                <a:path extrusionOk="0" h="7536" w="7536">
                  <a:moveTo>
                    <a:pt x="0" y="0"/>
                  </a:moveTo>
                  <a:lnTo>
                    <a:pt x="0" y="3776"/>
                  </a:lnTo>
                  <a:cubicBezTo>
                    <a:pt x="0" y="5848"/>
                    <a:pt x="1688" y="7536"/>
                    <a:pt x="3776" y="7536"/>
                  </a:cubicBezTo>
                  <a:cubicBezTo>
                    <a:pt x="5848" y="7536"/>
                    <a:pt x="7536" y="5848"/>
                    <a:pt x="7536" y="3776"/>
                  </a:cubicBezTo>
                  <a:lnTo>
                    <a:pt x="75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4426652" y="3034926"/>
              <a:ext cx="241529" cy="46601"/>
            </a:xfrm>
            <a:custGeom>
              <a:rect b="b" l="l" r="r" t="t"/>
              <a:pathLst>
                <a:path extrusionOk="0" h="1454" w="7536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cubicBezTo>
                    <a:pt x="351" y="301"/>
                    <a:pt x="234" y="217"/>
                    <a:pt x="134" y="150"/>
                  </a:cubicBez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0" y="67"/>
                    <a:pt x="33" y="117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lnTo>
                    <a:pt x="1704" y="1437"/>
                  </a:ln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lnTo>
                    <a:pt x="7118" y="451"/>
                  </a:lnTo>
                  <a:cubicBezTo>
                    <a:pt x="7252" y="334"/>
                    <a:pt x="7352" y="251"/>
                    <a:pt x="7435" y="167"/>
                  </a:cubicBezTo>
                  <a:cubicBezTo>
                    <a:pt x="7502" y="117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0"/>
                  </a:cubicBezTo>
                  <a:lnTo>
                    <a:pt x="7084" y="401"/>
                  </a:lnTo>
                  <a:cubicBezTo>
                    <a:pt x="6790" y="647"/>
                    <a:pt x="6399" y="956"/>
                    <a:pt x="5944" y="1330"/>
                  </a:cubicBez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4426652" y="3010825"/>
              <a:ext cx="241529" cy="46601"/>
            </a:xfrm>
            <a:custGeom>
              <a:rect b="b" l="l" r="r" t="t"/>
              <a:pathLst>
                <a:path extrusionOk="0" h="1454" w="7536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lnTo>
                    <a:pt x="134" y="151"/>
                  </a:ln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33" y="100"/>
                    <a:pt x="84" y="151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cubicBezTo>
                    <a:pt x="785" y="702"/>
                    <a:pt x="1203" y="1036"/>
                    <a:pt x="1704" y="1437"/>
                  </a:cubicBez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cubicBezTo>
                    <a:pt x="6450" y="1036"/>
                    <a:pt x="6834" y="702"/>
                    <a:pt x="7118" y="451"/>
                  </a:cubicBezTo>
                  <a:lnTo>
                    <a:pt x="7435" y="167"/>
                  </a:lnTo>
                  <a:cubicBezTo>
                    <a:pt x="7502" y="100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1"/>
                  </a:cubicBezTo>
                  <a:lnTo>
                    <a:pt x="7084" y="401"/>
                  </a:lnTo>
                  <a:lnTo>
                    <a:pt x="5944" y="1330"/>
                  </a:ln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4426652" y="3059541"/>
              <a:ext cx="241529" cy="46633"/>
            </a:xfrm>
            <a:custGeom>
              <a:rect b="b" l="l" r="r" t="t"/>
              <a:pathLst>
                <a:path extrusionOk="0" h="1455" w="7536">
                  <a:moveTo>
                    <a:pt x="3759" y="1"/>
                  </a:moveTo>
                  <a:lnTo>
                    <a:pt x="3743" y="17"/>
                  </a:lnTo>
                  <a:lnTo>
                    <a:pt x="1736" y="1328"/>
                  </a:lnTo>
                  <a:lnTo>
                    <a:pt x="1736" y="1328"/>
                  </a:lnTo>
                  <a:lnTo>
                    <a:pt x="501" y="402"/>
                  </a:lnTo>
                  <a:cubicBezTo>
                    <a:pt x="351" y="301"/>
                    <a:pt x="234" y="218"/>
                    <a:pt x="134" y="151"/>
                  </a:cubicBezTo>
                  <a:cubicBezTo>
                    <a:pt x="100" y="118"/>
                    <a:pt x="50" y="84"/>
                    <a:pt x="0" y="68"/>
                  </a:cubicBezTo>
                  <a:lnTo>
                    <a:pt x="0" y="68"/>
                  </a:lnTo>
                  <a:cubicBezTo>
                    <a:pt x="0" y="68"/>
                    <a:pt x="34" y="101"/>
                    <a:pt x="117" y="168"/>
                  </a:cubicBezTo>
                  <a:lnTo>
                    <a:pt x="468" y="452"/>
                  </a:lnTo>
                  <a:cubicBezTo>
                    <a:pt x="785" y="702"/>
                    <a:pt x="1203" y="1037"/>
                    <a:pt x="1704" y="1438"/>
                  </a:cubicBezTo>
                  <a:lnTo>
                    <a:pt x="1738" y="1454"/>
                  </a:lnTo>
                  <a:lnTo>
                    <a:pt x="1771" y="1438"/>
                  </a:lnTo>
                  <a:cubicBezTo>
                    <a:pt x="2348" y="1059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9"/>
                    <a:pt x="5932" y="1438"/>
                  </a:cubicBezTo>
                  <a:lnTo>
                    <a:pt x="5965" y="1454"/>
                  </a:lnTo>
                  <a:lnTo>
                    <a:pt x="5982" y="1421"/>
                  </a:lnTo>
                  <a:lnTo>
                    <a:pt x="7118" y="452"/>
                  </a:lnTo>
                  <a:cubicBezTo>
                    <a:pt x="7252" y="335"/>
                    <a:pt x="7352" y="251"/>
                    <a:pt x="7435" y="168"/>
                  </a:cubicBezTo>
                  <a:cubicBezTo>
                    <a:pt x="7502" y="101"/>
                    <a:pt x="7536" y="68"/>
                    <a:pt x="7536" y="68"/>
                  </a:cubicBezTo>
                  <a:lnTo>
                    <a:pt x="7536" y="68"/>
                  </a:lnTo>
                  <a:cubicBezTo>
                    <a:pt x="7486" y="84"/>
                    <a:pt x="7452" y="118"/>
                    <a:pt x="7419" y="151"/>
                  </a:cubicBezTo>
                  <a:lnTo>
                    <a:pt x="7084" y="402"/>
                  </a:lnTo>
                  <a:lnTo>
                    <a:pt x="5944" y="1331"/>
                  </a:lnTo>
                  <a:lnTo>
                    <a:pt x="5944" y="1331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7679310" y="3501895"/>
              <a:ext cx="352935" cy="864805"/>
            </a:xfrm>
            <a:custGeom>
              <a:rect b="b" l="l" r="r" t="t"/>
              <a:pathLst>
                <a:path extrusionOk="0" h="26983" w="11012">
                  <a:moveTo>
                    <a:pt x="4046" y="0"/>
                  </a:moveTo>
                  <a:cubicBezTo>
                    <a:pt x="3910" y="0"/>
                    <a:pt x="3770" y="6"/>
                    <a:pt x="3627" y="17"/>
                  </a:cubicBezTo>
                  <a:cubicBezTo>
                    <a:pt x="2056" y="267"/>
                    <a:pt x="1371" y="2189"/>
                    <a:pt x="1505" y="3759"/>
                  </a:cubicBezTo>
                  <a:cubicBezTo>
                    <a:pt x="1638" y="5347"/>
                    <a:pt x="2290" y="6884"/>
                    <a:pt x="2106" y="8454"/>
                  </a:cubicBezTo>
                  <a:cubicBezTo>
                    <a:pt x="1889" y="10443"/>
                    <a:pt x="385" y="12130"/>
                    <a:pt x="201" y="14135"/>
                  </a:cubicBezTo>
                  <a:cubicBezTo>
                    <a:pt x="1" y="16491"/>
                    <a:pt x="1672" y="18580"/>
                    <a:pt x="2173" y="20902"/>
                  </a:cubicBezTo>
                  <a:cubicBezTo>
                    <a:pt x="2407" y="22022"/>
                    <a:pt x="2374" y="23208"/>
                    <a:pt x="2791" y="24294"/>
                  </a:cubicBezTo>
                  <a:cubicBezTo>
                    <a:pt x="3435" y="25933"/>
                    <a:pt x="5027" y="26982"/>
                    <a:pt x="6748" y="26982"/>
                  </a:cubicBezTo>
                  <a:cubicBezTo>
                    <a:pt x="6992" y="26982"/>
                    <a:pt x="7239" y="26961"/>
                    <a:pt x="7486" y="26917"/>
                  </a:cubicBezTo>
                  <a:cubicBezTo>
                    <a:pt x="9475" y="26566"/>
                    <a:pt x="10945" y="24845"/>
                    <a:pt x="10978" y="22824"/>
                  </a:cubicBezTo>
                  <a:cubicBezTo>
                    <a:pt x="11012" y="21019"/>
                    <a:pt x="9892" y="19315"/>
                    <a:pt x="10026" y="17494"/>
                  </a:cubicBezTo>
                  <a:cubicBezTo>
                    <a:pt x="10126" y="16174"/>
                    <a:pt x="10912" y="14904"/>
                    <a:pt x="10745" y="13567"/>
                  </a:cubicBezTo>
                  <a:cubicBezTo>
                    <a:pt x="10544" y="11997"/>
                    <a:pt x="9090" y="10877"/>
                    <a:pt x="8572" y="9357"/>
                  </a:cubicBezTo>
                  <a:cubicBezTo>
                    <a:pt x="8054" y="7853"/>
                    <a:pt x="8539" y="6199"/>
                    <a:pt x="8372" y="4611"/>
                  </a:cubicBezTo>
                  <a:cubicBezTo>
                    <a:pt x="8070" y="1914"/>
                    <a:pt x="6624" y="0"/>
                    <a:pt x="404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7531528" y="3943127"/>
              <a:ext cx="304731" cy="424727"/>
            </a:xfrm>
            <a:custGeom>
              <a:rect b="b" l="l" r="r" t="t"/>
              <a:pathLst>
                <a:path extrusionOk="0" h="13252" w="9508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7531528" y="3943127"/>
              <a:ext cx="304731" cy="424727"/>
            </a:xfrm>
            <a:custGeom>
              <a:rect b="b" l="l" r="r" t="t"/>
              <a:pathLst>
                <a:path extrusionOk="0" h="13252" w="9508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263238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7647741" y="4095204"/>
              <a:ext cx="259733" cy="445046"/>
            </a:xfrm>
            <a:custGeom>
              <a:rect b="b" l="l" r="r" t="t"/>
              <a:pathLst>
                <a:path extrusionOk="0" h="13886" w="8104">
                  <a:moveTo>
                    <a:pt x="0" y="1"/>
                  </a:moveTo>
                  <a:lnTo>
                    <a:pt x="0" y="1"/>
                  </a:lnTo>
                  <a:cubicBezTo>
                    <a:pt x="17" y="51"/>
                    <a:pt x="50" y="101"/>
                    <a:pt x="84" y="151"/>
                  </a:cubicBezTo>
                  <a:lnTo>
                    <a:pt x="368" y="519"/>
                  </a:lnTo>
                  <a:cubicBezTo>
                    <a:pt x="618" y="836"/>
                    <a:pt x="969" y="1321"/>
                    <a:pt x="1404" y="1906"/>
                  </a:cubicBezTo>
                  <a:cubicBezTo>
                    <a:pt x="3659" y="4963"/>
                    <a:pt x="5581" y="8255"/>
                    <a:pt x="7151" y="11714"/>
                  </a:cubicBezTo>
                  <a:cubicBezTo>
                    <a:pt x="7452" y="12382"/>
                    <a:pt x="7686" y="12933"/>
                    <a:pt x="7836" y="13301"/>
                  </a:cubicBezTo>
                  <a:cubicBezTo>
                    <a:pt x="7920" y="13485"/>
                    <a:pt x="7987" y="13618"/>
                    <a:pt x="8020" y="13735"/>
                  </a:cubicBezTo>
                  <a:cubicBezTo>
                    <a:pt x="8054" y="13785"/>
                    <a:pt x="8070" y="13836"/>
                    <a:pt x="8104" y="13886"/>
                  </a:cubicBezTo>
                  <a:cubicBezTo>
                    <a:pt x="8087" y="13819"/>
                    <a:pt x="8070" y="13769"/>
                    <a:pt x="8054" y="13719"/>
                  </a:cubicBezTo>
                  <a:cubicBezTo>
                    <a:pt x="8020" y="13602"/>
                    <a:pt x="7953" y="13451"/>
                    <a:pt x="7887" y="13284"/>
                  </a:cubicBezTo>
                  <a:cubicBezTo>
                    <a:pt x="7753" y="12900"/>
                    <a:pt x="7536" y="12349"/>
                    <a:pt x="7235" y="11680"/>
                  </a:cubicBezTo>
                  <a:cubicBezTo>
                    <a:pt x="5731" y="8188"/>
                    <a:pt x="3793" y="4880"/>
                    <a:pt x="1487" y="1839"/>
                  </a:cubicBezTo>
                  <a:cubicBezTo>
                    <a:pt x="1053" y="1254"/>
                    <a:pt x="685" y="786"/>
                    <a:pt x="418" y="486"/>
                  </a:cubicBezTo>
                  <a:cubicBezTo>
                    <a:pt x="284" y="335"/>
                    <a:pt x="184" y="218"/>
                    <a:pt x="117" y="118"/>
                  </a:cubicBezTo>
                  <a:cubicBezTo>
                    <a:pt x="84" y="85"/>
                    <a:pt x="34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7852829" y="3735892"/>
              <a:ext cx="56793" cy="797404"/>
            </a:xfrm>
            <a:custGeom>
              <a:rect b="b" l="l" r="r" t="t"/>
              <a:pathLst>
                <a:path extrusionOk="0" h="24880" w="1772">
                  <a:moveTo>
                    <a:pt x="17" y="1"/>
                  </a:moveTo>
                  <a:cubicBezTo>
                    <a:pt x="1" y="84"/>
                    <a:pt x="1" y="168"/>
                    <a:pt x="17" y="251"/>
                  </a:cubicBezTo>
                  <a:cubicBezTo>
                    <a:pt x="17" y="435"/>
                    <a:pt x="17" y="669"/>
                    <a:pt x="34" y="986"/>
                  </a:cubicBezTo>
                  <a:cubicBezTo>
                    <a:pt x="67" y="1621"/>
                    <a:pt x="101" y="2540"/>
                    <a:pt x="151" y="3643"/>
                  </a:cubicBezTo>
                  <a:cubicBezTo>
                    <a:pt x="268" y="5899"/>
                    <a:pt x="452" y="9023"/>
                    <a:pt x="702" y="12448"/>
                  </a:cubicBezTo>
                  <a:cubicBezTo>
                    <a:pt x="936" y="15890"/>
                    <a:pt x="1187" y="18998"/>
                    <a:pt x="1404" y="21237"/>
                  </a:cubicBezTo>
                  <a:cubicBezTo>
                    <a:pt x="1504" y="22357"/>
                    <a:pt x="1588" y="23259"/>
                    <a:pt x="1655" y="23910"/>
                  </a:cubicBezTo>
                  <a:cubicBezTo>
                    <a:pt x="1671" y="24211"/>
                    <a:pt x="1705" y="24445"/>
                    <a:pt x="1721" y="24629"/>
                  </a:cubicBezTo>
                  <a:cubicBezTo>
                    <a:pt x="1721" y="24712"/>
                    <a:pt x="1738" y="24796"/>
                    <a:pt x="1755" y="24880"/>
                  </a:cubicBezTo>
                  <a:cubicBezTo>
                    <a:pt x="1772" y="24796"/>
                    <a:pt x="1755" y="24712"/>
                    <a:pt x="1755" y="24629"/>
                  </a:cubicBezTo>
                  <a:cubicBezTo>
                    <a:pt x="1738" y="24445"/>
                    <a:pt x="1721" y="24211"/>
                    <a:pt x="1705" y="23894"/>
                  </a:cubicBezTo>
                  <a:cubicBezTo>
                    <a:pt x="1655" y="23259"/>
                    <a:pt x="1588" y="22357"/>
                    <a:pt x="1504" y="21237"/>
                  </a:cubicBezTo>
                  <a:cubicBezTo>
                    <a:pt x="1320" y="18981"/>
                    <a:pt x="1087" y="15874"/>
                    <a:pt x="853" y="12448"/>
                  </a:cubicBezTo>
                  <a:cubicBezTo>
                    <a:pt x="602" y="9006"/>
                    <a:pt x="402" y="5899"/>
                    <a:pt x="268" y="3643"/>
                  </a:cubicBezTo>
                  <a:cubicBezTo>
                    <a:pt x="184" y="2524"/>
                    <a:pt x="134" y="1621"/>
                    <a:pt x="84" y="986"/>
                  </a:cubicBezTo>
                  <a:cubicBezTo>
                    <a:pt x="67" y="669"/>
                    <a:pt x="51" y="435"/>
                    <a:pt x="34" y="251"/>
                  </a:cubicBezTo>
                  <a:cubicBezTo>
                    <a:pt x="34" y="168"/>
                    <a:pt x="34" y="84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7775717" y="4419743"/>
              <a:ext cx="211017" cy="256560"/>
            </a:xfrm>
            <a:custGeom>
              <a:rect b="b" l="l" r="r" t="t"/>
              <a:pathLst>
                <a:path extrusionOk="0" h="8005" w="6584">
                  <a:moveTo>
                    <a:pt x="0" y="0"/>
                  </a:moveTo>
                  <a:lnTo>
                    <a:pt x="268" y="5013"/>
                  </a:lnTo>
                  <a:cubicBezTo>
                    <a:pt x="350" y="6696"/>
                    <a:pt x="1753" y="8004"/>
                    <a:pt x="3445" y="8004"/>
                  </a:cubicBezTo>
                  <a:cubicBezTo>
                    <a:pt x="3467" y="8004"/>
                    <a:pt x="3488" y="8004"/>
                    <a:pt x="3509" y="8004"/>
                  </a:cubicBezTo>
                  <a:cubicBezTo>
                    <a:pt x="5214" y="7954"/>
                    <a:pt x="6584" y="6550"/>
                    <a:pt x="6584" y="4846"/>
                  </a:cubicBezTo>
                  <a:lnTo>
                    <a:pt x="65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6691305" y="2375177"/>
              <a:ext cx="517864" cy="314378"/>
            </a:xfrm>
            <a:custGeom>
              <a:rect b="b" l="l" r="r" t="t"/>
              <a:pathLst>
                <a:path extrusionOk="0" h="9809" w="16158">
                  <a:moveTo>
                    <a:pt x="435" y="0"/>
                  </a:moveTo>
                  <a:lnTo>
                    <a:pt x="1" y="936"/>
                  </a:lnTo>
                  <a:lnTo>
                    <a:pt x="15573" y="9808"/>
                  </a:lnTo>
                  <a:lnTo>
                    <a:pt x="16158" y="868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6680600" y="2313064"/>
              <a:ext cx="36986" cy="43941"/>
            </a:xfrm>
            <a:custGeom>
              <a:rect b="b" l="l" r="r" t="t"/>
              <a:pathLst>
                <a:path extrusionOk="0" h="1371" w="1154">
                  <a:moveTo>
                    <a:pt x="719" y="0"/>
                  </a:moveTo>
                  <a:lnTo>
                    <a:pt x="0" y="1103"/>
                  </a:lnTo>
                  <a:lnTo>
                    <a:pt x="502" y="1370"/>
                  </a:lnTo>
                  <a:lnTo>
                    <a:pt x="1153" y="267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7053855" y="2609719"/>
              <a:ext cx="124258" cy="553760"/>
            </a:xfrm>
            <a:custGeom>
              <a:rect b="b" l="l" r="r" t="t"/>
              <a:pathLst>
                <a:path extrusionOk="0" h="17278" w="3877">
                  <a:moveTo>
                    <a:pt x="3058" y="1"/>
                  </a:moveTo>
                  <a:lnTo>
                    <a:pt x="0" y="17277"/>
                  </a:lnTo>
                  <a:lnTo>
                    <a:pt x="0" y="17277"/>
                  </a:lnTo>
                  <a:lnTo>
                    <a:pt x="1237" y="17260"/>
                  </a:lnTo>
                  <a:lnTo>
                    <a:pt x="3877" y="468"/>
                  </a:lnTo>
                  <a:lnTo>
                    <a:pt x="3058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6937641" y="3161075"/>
              <a:ext cx="268323" cy="58075"/>
            </a:xfrm>
            <a:custGeom>
              <a:rect b="b" l="l" r="r" t="t"/>
              <a:pathLst>
                <a:path extrusionOk="0" h="1812" w="8372">
                  <a:moveTo>
                    <a:pt x="4225" y="1"/>
                  </a:moveTo>
                  <a:cubicBezTo>
                    <a:pt x="1796" y="1"/>
                    <a:pt x="1" y="1812"/>
                    <a:pt x="1" y="1812"/>
                  </a:cubicBezTo>
                  <a:lnTo>
                    <a:pt x="8372" y="1795"/>
                  </a:lnTo>
                  <a:cubicBezTo>
                    <a:pt x="7369" y="709"/>
                    <a:pt x="5966" y="74"/>
                    <a:pt x="4478" y="7"/>
                  </a:cubicBezTo>
                  <a:cubicBezTo>
                    <a:pt x="4393" y="3"/>
                    <a:pt x="4309" y="1"/>
                    <a:pt x="4225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6481922" y="2321109"/>
              <a:ext cx="288129" cy="271496"/>
            </a:xfrm>
            <a:custGeom>
              <a:rect b="b" l="l" r="r" t="t"/>
              <a:pathLst>
                <a:path extrusionOk="0" h="8471" w="8990">
                  <a:moveTo>
                    <a:pt x="4887" y="1"/>
                  </a:moveTo>
                  <a:cubicBezTo>
                    <a:pt x="3657" y="1"/>
                    <a:pt x="2458" y="632"/>
                    <a:pt x="1788" y="1771"/>
                  </a:cubicBezTo>
                  <a:lnTo>
                    <a:pt x="1" y="4879"/>
                  </a:lnTo>
                  <a:lnTo>
                    <a:pt x="6216" y="8471"/>
                  </a:lnTo>
                  <a:lnTo>
                    <a:pt x="8021" y="5363"/>
                  </a:lnTo>
                  <a:cubicBezTo>
                    <a:pt x="8990" y="3642"/>
                    <a:pt x="8388" y="1470"/>
                    <a:pt x="6684" y="484"/>
                  </a:cubicBezTo>
                  <a:cubicBezTo>
                    <a:pt x="6118" y="157"/>
                    <a:pt x="5499" y="1"/>
                    <a:pt x="488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4" name="Google Shape;644;p14"/>
          <p:cNvSpPr txBox="1"/>
          <p:nvPr/>
        </p:nvSpPr>
        <p:spPr>
          <a:xfrm>
            <a:off x="10279775" y="2228396"/>
            <a:ext cx="7449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-US" sz="7200">
                <a:solidFill>
                  <a:srgbClr val="FDCF60"/>
                </a:solidFill>
                <a:latin typeface="Montserrat"/>
                <a:ea typeface="Montserrat"/>
                <a:cs typeface="Montserrat"/>
                <a:sym typeface="Montserrat"/>
              </a:rPr>
              <a:t>Let’s start with the Demo</a:t>
            </a:r>
            <a:endParaRPr b="1" sz="7200">
              <a:solidFill>
                <a:srgbClr val="FDCF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5" name="Google Shape;645;p14"/>
          <p:cNvSpPr txBox="1"/>
          <p:nvPr/>
        </p:nvSpPr>
        <p:spPr>
          <a:xfrm>
            <a:off x="10707125" y="5672550"/>
            <a:ext cx="6594600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1650" lvl="0" marL="28575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ontserrat"/>
              <a:buAutoNum type="arabicPeriod"/>
            </a:pPr>
            <a:r>
              <a:rPr b="1" lang="en-US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 Application</a:t>
            </a:r>
            <a:endParaRPr b="1" sz="3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1650" lvl="0" marL="28575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ontserrat"/>
              <a:buAutoNum type="arabicPeriod"/>
            </a:pPr>
            <a:r>
              <a:rPr b="1" lang="en-US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REST API Application</a:t>
            </a:r>
            <a:endParaRPr b="1" sz="3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1650" lvl="0" marL="28575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ontserrat"/>
              <a:buAutoNum type="arabicPeriod"/>
            </a:pPr>
            <a:r>
              <a:rPr b="1" lang="en-US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Dropwizard Application</a:t>
            </a:r>
            <a:endParaRPr b="1" sz="3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621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621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14"/>
          <p:cNvSpPr/>
          <p:nvPr/>
        </p:nvSpPr>
        <p:spPr>
          <a:xfrm flipH="1" rot="10800000">
            <a:off x="0" y="9866700"/>
            <a:ext cx="18288000" cy="4203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6"/>
          <p:cNvSpPr/>
          <p:nvPr/>
        </p:nvSpPr>
        <p:spPr>
          <a:xfrm>
            <a:off x="0" y="0"/>
            <a:ext cx="8529600" cy="102870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16"/>
          <p:cNvSpPr txBox="1"/>
          <p:nvPr/>
        </p:nvSpPr>
        <p:spPr>
          <a:xfrm>
            <a:off x="910800" y="3429000"/>
            <a:ext cx="6708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  <a:t>Any Questions ?</a:t>
            </a:r>
            <a:endParaRPr b="1" sz="8000">
              <a:solidFill>
                <a:srgbClr val="0C4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Google Shape;282;p41" id="653" name="Google Shape;65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5902" y="1432654"/>
            <a:ext cx="7930749" cy="7930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11a0fa5d04_1_581"/>
          <p:cNvSpPr/>
          <p:nvPr/>
        </p:nvSpPr>
        <p:spPr>
          <a:xfrm flipH="1" rot="10800000">
            <a:off x="9249900" y="0"/>
            <a:ext cx="9109800" cy="102870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659" name="Google Shape;659;g111a0fa5d04_1_581"/>
          <p:cNvSpPr txBox="1"/>
          <p:nvPr/>
        </p:nvSpPr>
        <p:spPr>
          <a:xfrm>
            <a:off x="10355100" y="3612350"/>
            <a:ext cx="6899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600">
                <a:solidFill>
                  <a:srgbClr val="FDCF60"/>
                </a:solidFill>
                <a:latin typeface="Montserrat"/>
                <a:ea typeface="Montserrat"/>
                <a:cs typeface="Montserrat"/>
                <a:sym typeface="Montserrat"/>
              </a:rPr>
              <a:t>Thank You !</a:t>
            </a:r>
            <a:endParaRPr b="1" sz="7600">
              <a:solidFill>
                <a:srgbClr val="FDCF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Google Shape;181;p32" id="660" name="Google Shape;660;g111a0fa5d04_1_581"/>
          <p:cNvPicPr preferRelativeResize="0"/>
          <p:nvPr/>
        </p:nvPicPr>
        <p:blipFill rotWithShape="1">
          <a:blip r:embed="rId3">
            <a:alphaModFix/>
          </a:blip>
          <a:srcRect b="10665" l="0" r="20766" t="9443"/>
          <a:stretch/>
        </p:blipFill>
        <p:spPr>
          <a:xfrm>
            <a:off x="0" y="0"/>
            <a:ext cx="9914849" cy="102870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sp>
        <p:nvSpPr>
          <p:cNvPr id="661" name="Google Shape;661;g111a0fa5d04_1_581"/>
          <p:cNvSpPr/>
          <p:nvPr/>
        </p:nvSpPr>
        <p:spPr>
          <a:xfrm flipH="1" rot="10800000">
            <a:off x="10455175" y="4919325"/>
            <a:ext cx="7904700" cy="2382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/>
          <p:nvPr/>
        </p:nvSpPr>
        <p:spPr>
          <a:xfrm>
            <a:off x="6736325" y="0"/>
            <a:ext cx="11551800" cy="102870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0925" y="1495350"/>
            <a:ext cx="10722600" cy="72963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06" name="Google Shape;106;p3"/>
          <p:cNvSpPr txBox="1"/>
          <p:nvPr/>
        </p:nvSpPr>
        <p:spPr>
          <a:xfrm>
            <a:off x="580650" y="4038600"/>
            <a:ext cx="5608200" cy="3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Char char="➔"/>
            </a:pPr>
            <a:r>
              <a:rPr b="1" i="0" lang="en-US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Sponsors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Char char="◆"/>
            </a:pPr>
            <a:r>
              <a:rPr b="1" i="0" lang="en-US" sz="2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Flipkart Pvt Ltd.</a:t>
            </a:r>
            <a:endParaRPr b="1" i="0" sz="2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445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Char char="➔"/>
            </a:pPr>
            <a:r>
              <a:rPr b="1" i="0" lang="en-US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SME</a:t>
            </a: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’</a:t>
            </a:r>
            <a:r>
              <a:rPr b="1" i="0" lang="en-US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ontserrat"/>
              <a:buChar char="◆"/>
            </a:pPr>
            <a:r>
              <a:rPr b="1" lang="en-US" sz="2700">
                <a:latin typeface="Montserrat"/>
                <a:ea typeface="Montserrat"/>
                <a:cs typeface="Montserrat"/>
                <a:sym typeface="Montserrat"/>
              </a:rPr>
              <a:t>Amit Balyan</a:t>
            </a:r>
            <a:endParaRPr b="1" sz="2700"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700"/>
              <a:buFont typeface="Montserrat"/>
              <a:buChar char="➔"/>
            </a:pPr>
            <a:r>
              <a:rPr b="1" lang="en-US" sz="2700">
                <a:latin typeface="Montserrat"/>
                <a:ea typeface="Montserrat"/>
                <a:cs typeface="Montserrat"/>
                <a:sym typeface="Montserrat"/>
              </a:rPr>
              <a:t>Coordinators</a:t>
            </a:r>
            <a:endParaRPr b="1" sz="2700"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Montserrat"/>
              <a:buChar char="◆"/>
            </a:pPr>
            <a:r>
              <a:rPr b="1" lang="en-US" sz="2700">
                <a:latin typeface="Montserrat"/>
                <a:ea typeface="Montserrat"/>
                <a:cs typeface="Montserrat"/>
                <a:sym typeface="Montserrat"/>
              </a:rPr>
              <a:t>Deepika Gajaraj</a:t>
            </a:r>
            <a:endParaRPr b="1" sz="2700"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Montserrat"/>
              <a:buChar char="◆"/>
            </a:pPr>
            <a:r>
              <a:rPr b="1" lang="en-US" sz="2700">
                <a:latin typeface="Montserrat"/>
                <a:ea typeface="Montserrat"/>
                <a:cs typeface="Montserrat"/>
                <a:sym typeface="Montserrat"/>
              </a:rPr>
              <a:t>Shree Lakshmi</a:t>
            </a:r>
            <a:endParaRPr b="1" sz="2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0" y="2133250"/>
            <a:ext cx="6769500" cy="1563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"/>
          <p:cNvSpPr txBox="1"/>
          <p:nvPr/>
        </p:nvSpPr>
        <p:spPr>
          <a:xfrm>
            <a:off x="108450" y="1163650"/>
            <a:ext cx="655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99">
                <a:solidFill>
                  <a:srgbClr val="0C45A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STAKEHOLDERS</a:t>
            </a:r>
            <a:endParaRPr sz="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/>
          <p:nvPr/>
        </p:nvSpPr>
        <p:spPr>
          <a:xfrm>
            <a:off x="1066800" y="558775"/>
            <a:ext cx="5791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99">
                <a:solidFill>
                  <a:srgbClr val="16214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AGENDA</a:t>
            </a:r>
            <a:endParaRPr sz="2000">
              <a:solidFill>
                <a:srgbClr val="16214B"/>
              </a:solidFill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0" y="1759385"/>
            <a:ext cx="10950600" cy="165900"/>
          </a:xfrm>
          <a:prstGeom prst="rect">
            <a:avLst/>
          </a:prstGeom>
          <a:solidFill>
            <a:srgbClr val="162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8401050" y="0"/>
            <a:ext cx="9886800" cy="10287000"/>
          </a:xfrm>
          <a:prstGeom prst="rect">
            <a:avLst/>
          </a:prstGeom>
          <a:solidFill>
            <a:srgbClr val="16214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785100" y="2459650"/>
            <a:ext cx="10317900" cy="8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95300" lvl="0" marL="2857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45A6"/>
              </a:buClr>
              <a:buSzPts val="3300"/>
              <a:buFont typeface="Montserrat"/>
              <a:buAutoNum type="arabicPeriod"/>
            </a:pPr>
            <a:r>
              <a:rPr b="1" lang="en-US" sz="3300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  <a:t>OUR JOURNEY</a:t>
            </a:r>
            <a:endParaRPr b="1" sz="3300">
              <a:solidFill>
                <a:srgbClr val="0C4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0" marL="28575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45A6"/>
              </a:buClr>
              <a:buSzPts val="3300"/>
              <a:buFont typeface="Montserrat"/>
              <a:buAutoNum type="arabicPeriod"/>
            </a:pPr>
            <a:r>
              <a:rPr b="1" lang="en-US" sz="3300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  <a:t>OUR TEAM</a:t>
            </a:r>
            <a:endParaRPr b="1" sz="3300">
              <a:solidFill>
                <a:srgbClr val="0C4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0" marL="28575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45A6"/>
              </a:buClr>
              <a:buSzPts val="3300"/>
              <a:buFont typeface="Montserrat"/>
              <a:buAutoNum type="arabicPeriod"/>
            </a:pPr>
            <a:r>
              <a:rPr b="1" lang="en-US" sz="3300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  <a:t>PROBLEM GOALS</a:t>
            </a:r>
            <a:endParaRPr b="1" sz="3300">
              <a:solidFill>
                <a:srgbClr val="0C4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0" marL="28575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45A6"/>
              </a:buClr>
              <a:buSzPts val="3300"/>
              <a:buFont typeface="Montserrat"/>
              <a:buAutoNum type="arabicPeriod"/>
            </a:pPr>
            <a:r>
              <a:rPr b="1" lang="en-US" sz="3300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  <a:t>ENGINEERING PRACTICES</a:t>
            </a:r>
            <a:endParaRPr b="1" sz="3300">
              <a:solidFill>
                <a:srgbClr val="0C4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0" marL="28575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45A6"/>
              </a:buClr>
              <a:buSzPts val="3300"/>
              <a:buFont typeface="Montserrat"/>
              <a:buAutoNum type="arabicPeriod"/>
            </a:pPr>
            <a:r>
              <a:rPr b="1" lang="en-US" sz="3300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  <a:t>TECH STACK</a:t>
            </a:r>
            <a:endParaRPr b="1" sz="3300">
              <a:solidFill>
                <a:srgbClr val="0C4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0" marL="28575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45A6"/>
              </a:buClr>
              <a:buSzPts val="3300"/>
              <a:buFont typeface="Montserrat"/>
              <a:buAutoNum type="arabicPeriod"/>
            </a:pPr>
            <a:r>
              <a:rPr b="1" lang="en-US" sz="3300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  <a:t>DEVELOPMENT</a:t>
            </a:r>
            <a:endParaRPr b="1" sz="3300">
              <a:solidFill>
                <a:srgbClr val="0C4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0" marL="28575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45A6"/>
              </a:buClr>
              <a:buSzPts val="3300"/>
              <a:buFont typeface="Montserrat"/>
              <a:buAutoNum type="arabicPeriod"/>
            </a:pPr>
            <a:r>
              <a:rPr b="1" lang="en-US" sz="3300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  <a:t>CHALLENGES AND LEARNING</a:t>
            </a:r>
            <a:endParaRPr b="1" sz="3300">
              <a:solidFill>
                <a:srgbClr val="0C4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0" marL="28575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45A6"/>
              </a:buClr>
              <a:buSzPts val="3300"/>
              <a:buFont typeface="Montserrat"/>
              <a:buAutoNum type="arabicPeriod"/>
            </a:pPr>
            <a:r>
              <a:rPr b="1" lang="en-US" sz="3300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b="1" sz="3300">
              <a:solidFill>
                <a:srgbClr val="0C4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0" marL="28575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45A6"/>
              </a:buClr>
              <a:buSzPts val="3300"/>
              <a:buFont typeface="Montserrat"/>
              <a:buAutoNum type="arabicPeriod"/>
            </a:pPr>
            <a:r>
              <a:rPr b="1" lang="en-US" sz="3300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endParaRPr b="1" sz="3300">
              <a:solidFill>
                <a:srgbClr val="0C4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1621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16214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" name="Google Shape;11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6450" y="1273930"/>
            <a:ext cx="8172450" cy="758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1a0fa5d04_2_16"/>
          <p:cNvSpPr/>
          <p:nvPr/>
        </p:nvSpPr>
        <p:spPr>
          <a:xfrm>
            <a:off x="0" y="0"/>
            <a:ext cx="18288000" cy="20379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11a0fa5d04_2_16"/>
          <p:cNvSpPr txBox="1"/>
          <p:nvPr/>
        </p:nvSpPr>
        <p:spPr>
          <a:xfrm>
            <a:off x="4965625" y="642612"/>
            <a:ext cx="10815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OUR JOURNEY </a:t>
            </a:r>
            <a:endParaRPr/>
          </a:p>
        </p:txBody>
      </p:sp>
      <p:pic>
        <p:nvPicPr>
          <p:cNvPr id="124" name="Google Shape;124;g111a0fa5d04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530" y="2037900"/>
            <a:ext cx="16637548" cy="811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CF60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1a0fa5d04_3_331"/>
          <p:cNvSpPr/>
          <p:nvPr/>
        </p:nvSpPr>
        <p:spPr>
          <a:xfrm>
            <a:off x="0" y="1029425"/>
            <a:ext cx="2606700" cy="3348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111a0fa5d04_3_331"/>
          <p:cNvSpPr txBox="1"/>
          <p:nvPr/>
        </p:nvSpPr>
        <p:spPr>
          <a:xfrm>
            <a:off x="736788" y="882301"/>
            <a:ext cx="168144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  <a:t>2 WEEKS OF TRAINING + PROJECT DEMO </a:t>
            </a:r>
            <a:br>
              <a:rPr b="1" lang="en-US" sz="4700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4700">
              <a:solidFill>
                <a:srgbClr val="0C4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1" name="Google Shape;131;g111a0fa5d04_3_331"/>
          <p:cNvGrpSpPr/>
          <p:nvPr/>
        </p:nvGrpSpPr>
        <p:grpSpPr>
          <a:xfrm>
            <a:off x="2824399" y="2457395"/>
            <a:ext cx="12866758" cy="7372952"/>
            <a:chOff x="2125738" y="1768148"/>
            <a:chExt cx="13730400" cy="7986300"/>
          </a:xfrm>
        </p:grpSpPr>
        <p:sp>
          <p:nvSpPr>
            <p:cNvPr id="132" name="Google Shape;132;g111a0fa5d04_3_331"/>
            <p:cNvSpPr/>
            <p:nvPr/>
          </p:nvSpPr>
          <p:spPr>
            <a:xfrm>
              <a:off x="3771957" y="7200442"/>
              <a:ext cx="10331658" cy="117531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887" y="0"/>
                  </a:lnTo>
                  <a:lnTo>
                    <a:pt x="19713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Poppi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3" name="Google Shape;133;g111a0fa5d04_3_331"/>
            <p:cNvSpPr/>
            <p:nvPr/>
          </p:nvSpPr>
          <p:spPr>
            <a:xfrm>
              <a:off x="4847191" y="5843171"/>
              <a:ext cx="8206596" cy="116899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409" y="0"/>
                  </a:lnTo>
                  <a:lnTo>
                    <a:pt x="19191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Poppi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4" name="Google Shape;134;g111a0fa5d04_3_331"/>
            <p:cNvSpPr/>
            <p:nvPr/>
          </p:nvSpPr>
          <p:spPr>
            <a:xfrm>
              <a:off x="5890591" y="4574834"/>
              <a:ext cx="6094386" cy="111267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3141" y="0"/>
                  </a:lnTo>
                  <a:lnTo>
                    <a:pt x="18459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Poppi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5" name="Google Shape;135;g111a0fa5d04_3_331"/>
            <p:cNvSpPr/>
            <p:nvPr/>
          </p:nvSpPr>
          <p:spPr>
            <a:xfrm>
              <a:off x="6912665" y="3297326"/>
              <a:ext cx="4156434" cy="112185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4604" y="0"/>
                  </a:lnTo>
                  <a:lnTo>
                    <a:pt x="16996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dk1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Poppi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6" name="Google Shape;136;g111a0fa5d04_3_331"/>
            <p:cNvSpPr txBox="1"/>
            <p:nvPr/>
          </p:nvSpPr>
          <p:spPr>
            <a:xfrm>
              <a:off x="2125738" y="7516009"/>
              <a:ext cx="137304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EB Garamond"/>
                <a:buNone/>
              </a:pPr>
              <a:r>
                <a:rPr b="1" lang="en-US" sz="3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345600 SECONDS</a:t>
              </a:r>
              <a:endParaRPr b="1" i="0" sz="3600" u="none" cap="none" strike="noStrike">
                <a:solidFill>
                  <a:schemeClr val="lt1"/>
                </a:solidFill>
              </a:endParaRPr>
            </a:p>
          </p:txBody>
        </p:sp>
        <p:sp>
          <p:nvSpPr>
            <p:cNvPr id="137" name="Google Shape;137;g111a0fa5d04_3_331"/>
            <p:cNvSpPr txBox="1"/>
            <p:nvPr/>
          </p:nvSpPr>
          <p:spPr>
            <a:xfrm>
              <a:off x="7365301" y="3454919"/>
              <a:ext cx="3251100" cy="6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EB Garamond"/>
                <a:buNone/>
              </a:pPr>
              <a:r>
                <a:rPr b="1" i="0" lang="en-US" sz="36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12 DAYS</a:t>
              </a:r>
              <a:endParaRPr b="1" i="0" sz="1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8" name="Google Shape;138;g111a0fa5d04_3_331"/>
            <p:cNvSpPr txBox="1"/>
            <p:nvPr/>
          </p:nvSpPr>
          <p:spPr>
            <a:xfrm>
              <a:off x="6982809" y="4819473"/>
              <a:ext cx="4016100" cy="6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EB Garamond"/>
                <a:buNone/>
              </a:pPr>
              <a:r>
                <a:rPr b="1" lang="en-US" sz="3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96 HOURS</a:t>
              </a:r>
              <a:endParaRPr b="1" i="0" sz="3600" u="none" cap="none" strike="noStrike">
                <a:solidFill>
                  <a:schemeClr val="lt1"/>
                </a:solidFill>
              </a:endParaRPr>
            </a:p>
          </p:txBody>
        </p:sp>
        <p:sp>
          <p:nvSpPr>
            <p:cNvPr id="139" name="Google Shape;139;g111a0fa5d04_3_331"/>
            <p:cNvSpPr txBox="1"/>
            <p:nvPr/>
          </p:nvSpPr>
          <p:spPr>
            <a:xfrm>
              <a:off x="5973435" y="6132268"/>
              <a:ext cx="5954100" cy="6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EB Garamond"/>
                <a:buNone/>
              </a:pPr>
              <a:r>
                <a:rPr b="1" lang="en-US" sz="3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5760 MINUTES</a:t>
              </a:r>
              <a:endParaRPr b="1" i="0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0" name="Google Shape;140;g111a0fa5d04_3_331"/>
            <p:cNvSpPr/>
            <p:nvPr/>
          </p:nvSpPr>
          <p:spPr>
            <a:xfrm>
              <a:off x="2781714" y="8576222"/>
              <a:ext cx="12316320" cy="1178226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38" y="0"/>
                  </a:lnTo>
                  <a:lnTo>
                    <a:pt x="20062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Poppi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1" name="Google Shape;141;g111a0fa5d04_3_331"/>
            <p:cNvSpPr/>
            <p:nvPr/>
          </p:nvSpPr>
          <p:spPr>
            <a:xfrm>
              <a:off x="7866780" y="1768148"/>
              <a:ext cx="2254554" cy="140335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0317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dk1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Poppi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2" name="Google Shape;142;g111a0fa5d04_3_331"/>
            <p:cNvSpPr txBox="1"/>
            <p:nvPr/>
          </p:nvSpPr>
          <p:spPr>
            <a:xfrm>
              <a:off x="2125738" y="8827786"/>
              <a:ext cx="137304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EB Garamond"/>
                <a:buNone/>
              </a:pPr>
              <a:r>
                <a:rPr b="1" lang="en-US" sz="3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LIMITLESS KNOWLEDGE</a:t>
              </a:r>
              <a:endParaRPr b="1" i="0" sz="3600" u="none" cap="none" strike="noStrike">
                <a:solidFill>
                  <a:schemeClr val="lt1"/>
                </a:solidFill>
              </a:endParaRPr>
            </a:p>
          </p:txBody>
        </p:sp>
      </p:grpSp>
      <p:sp>
        <p:nvSpPr>
          <p:cNvPr id="143" name="Google Shape;143;g111a0fa5d04_3_331"/>
          <p:cNvSpPr txBox="1"/>
          <p:nvPr/>
        </p:nvSpPr>
        <p:spPr>
          <a:xfrm>
            <a:off x="8906952" y="4744277"/>
            <a:ext cx="117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Times"/>
              <a:buNone/>
            </a:pPr>
            <a:r>
              <a:rPr b="0" i="0" lang="en-US" sz="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 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111a0fa5d04_3_331"/>
          <p:cNvSpPr txBox="1"/>
          <p:nvPr/>
        </p:nvSpPr>
        <p:spPr>
          <a:xfrm>
            <a:off x="9004347" y="4843108"/>
            <a:ext cx="117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Times"/>
              <a:buNone/>
            </a:pPr>
            <a:r>
              <a:rPr b="0" i="0" lang="en-US" sz="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 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111a0fa5d04_3_331"/>
          <p:cNvSpPr txBox="1"/>
          <p:nvPr/>
        </p:nvSpPr>
        <p:spPr>
          <a:xfrm>
            <a:off x="9101741" y="4941939"/>
            <a:ext cx="117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Times"/>
              <a:buNone/>
            </a:pPr>
            <a:r>
              <a:rPr b="0" i="0" lang="en-US" sz="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 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111a0fa5d04_3_331"/>
          <p:cNvSpPr txBox="1"/>
          <p:nvPr/>
        </p:nvSpPr>
        <p:spPr>
          <a:xfrm>
            <a:off x="9199136" y="5040771"/>
            <a:ext cx="117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Times"/>
              <a:buNone/>
            </a:pPr>
            <a:r>
              <a:rPr b="0" i="0" lang="en-US" sz="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 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111a0fa5d04_3_331"/>
          <p:cNvSpPr/>
          <p:nvPr/>
        </p:nvSpPr>
        <p:spPr>
          <a:xfrm>
            <a:off x="15681300" y="1029425"/>
            <a:ext cx="2606700" cy="3348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1a0fa5d04_2_0"/>
          <p:cNvSpPr txBox="1"/>
          <p:nvPr/>
        </p:nvSpPr>
        <p:spPr>
          <a:xfrm>
            <a:off x="4572000" y="242950"/>
            <a:ext cx="876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99">
                <a:solidFill>
                  <a:srgbClr val="0C45A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OUR TEAM</a:t>
            </a:r>
            <a:endParaRPr/>
          </a:p>
        </p:txBody>
      </p:sp>
      <p:sp>
        <p:nvSpPr>
          <p:cNvPr id="153" name="Google Shape;153;g111a0fa5d04_2_0"/>
          <p:cNvSpPr/>
          <p:nvPr/>
        </p:nvSpPr>
        <p:spPr>
          <a:xfrm>
            <a:off x="414675" y="0"/>
            <a:ext cx="280500" cy="102870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11a0fa5d04_2_0"/>
          <p:cNvSpPr/>
          <p:nvPr/>
        </p:nvSpPr>
        <p:spPr>
          <a:xfrm>
            <a:off x="17586925" y="0"/>
            <a:ext cx="280500" cy="102870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g111a0fa5d04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237" y="1721837"/>
            <a:ext cx="3108961" cy="3108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11a0fa5d04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4362" y="1721825"/>
            <a:ext cx="3108960" cy="31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11a0fa5d04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0236" y="5973750"/>
            <a:ext cx="3108959" cy="310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11a0fa5d04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48463" y="1721837"/>
            <a:ext cx="3108961" cy="310896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11a0fa5d04_2_0"/>
          <p:cNvSpPr txBox="1"/>
          <p:nvPr/>
        </p:nvSpPr>
        <p:spPr>
          <a:xfrm>
            <a:off x="1349825" y="4874088"/>
            <a:ext cx="310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23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Shubham</a:t>
            </a:r>
            <a:endParaRPr sz="2000">
              <a:solidFill>
                <a:srgbClr val="1621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111a0fa5d04_2_0"/>
          <p:cNvSpPr txBox="1"/>
          <p:nvPr/>
        </p:nvSpPr>
        <p:spPr>
          <a:xfrm>
            <a:off x="5460025" y="4874088"/>
            <a:ext cx="310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23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Divya</a:t>
            </a:r>
            <a:endParaRPr sz="2000">
              <a:solidFill>
                <a:srgbClr val="1621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11a0fa5d04_2_0"/>
          <p:cNvSpPr txBox="1"/>
          <p:nvPr/>
        </p:nvSpPr>
        <p:spPr>
          <a:xfrm>
            <a:off x="10210863" y="4874100"/>
            <a:ext cx="1623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23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Vivek</a:t>
            </a:r>
            <a:endParaRPr sz="2000">
              <a:solidFill>
                <a:srgbClr val="1621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111a0fa5d04_2_0"/>
          <p:cNvSpPr txBox="1"/>
          <p:nvPr/>
        </p:nvSpPr>
        <p:spPr>
          <a:xfrm>
            <a:off x="13333788" y="4874088"/>
            <a:ext cx="310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23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Aditya</a:t>
            </a:r>
            <a:endParaRPr sz="2000">
              <a:solidFill>
                <a:srgbClr val="1621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111a0fa5d04_2_0"/>
          <p:cNvSpPr txBox="1"/>
          <p:nvPr/>
        </p:nvSpPr>
        <p:spPr>
          <a:xfrm>
            <a:off x="1349813" y="9197938"/>
            <a:ext cx="310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23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Janvi</a:t>
            </a:r>
            <a:endParaRPr sz="2000">
              <a:solidFill>
                <a:srgbClr val="1621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111a0fa5d04_2_0"/>
          <p:cNvSpPr txBox="1"/>
          <p:nvPr/>
        </p:nvSpPr>
        <p:spPr>
          <a:xfrm>
            <a:off x="5586213" y="9197938"/>
            <a:ext cx="310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23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Jashandeep</a:t>
            </a:r>
            <a:endParaRPr sz="2000">
              <a:solidFill>
                <a:srgbClr val="1621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111a0fa5d04_2_0"/>
          <p:cNvSpPr txBox="1"/>
          <p:nvPr/>
        </p:nvSpPr>
        <p:spPr>
          <a:xfrm>
            <a:off x="9510025" y="9197938"/>
            <a:ext cx="310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23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Sushane</a:t>
            </a:r>
            <a:endParaRPr sz="2000">
              <a:solidFill>
                <a:srgbClr val="1621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111a0fa5d04_2_0"/>
          <p:cNvSpPr txBox="1"/>
          <p:nvPr/>
        </p:nvSpPr>
        <p:spPr>
          <a:xfrm>
            <a:off x="13433813" y="9197938"/>
            <a:ext cx="310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23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Tushar</a:t>
            </a:r>
            <a:endParaRPr sz="2000">
              <a:solidFill>
                <a:srgbClr val="1621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111a0fa5d04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48476" y="5973750"/>
            <a:ext cx="3108960" cy="31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11a0fa5d04_2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83213" y="5973750"/>
            <a:ext cx="3108960" cy="31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11a0fa5d04_2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73400" y="5973738"/>
            <a:ext cx="3108960" cy="31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11a0fa5d04_2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83224" y="1710550"/>
            <a:ext cx="3108961" cy="3108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8"/>
          <p:cNvGrpSpPr/>
          <p:nvPr/>
        </p:nvGrpSpPr>
        <p:grpSpPr>
          <a:xfrm>
            <a:off x="0" y="2320651"/>
            <a:ext cx="9630475" cy="1241674"/>
            <a:chOff x="-1361433" y="-1231567"/>
            <a:chExt cx="12840633" cy="1655565"/>
          </a:xfrm>
        </p:grpSpPr>
        <p:sp>
          <p:nvSpPr>
            <p:cNvPr id="176" name="Google Shape;176;p8"/>
            <p:cNvSpPr/>
            <p:nvPr/>
          </p:nvSpPr>
          <p:spPr>
            <a:xfrm>
              <a:off x="-1361433" y="174099"/>
              <a:ext cx="9398100" cy="249900"/>
            </a:xfrm>
            <a:prstGeom prst="rect">
              <a:avLst/>
            </a:prstGeom>
            <a:solidFill>
              <a:srgbClr val="0C45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 txBox="1"/>
            <p:nvPr/>
          </p:nvSpPr>
          <p:spPr>
            <a:xfrm>
              <a:off x="-152400" y="-1231567"/>
              <a:ext cx="116316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200">
                  <a:solidFill>
                    <a:srgbClr val="0C45A6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OUR VISION</a:t>
              </a:r>
              <a:endParaRPr/>
            </a:p>
          </p:txBody>
        </p:sp>
      </p:grpSp>
      <p:sp>
        <p:nvSpPr>
          <p:cNvPr id="178" name="Google Shape;178;p8"/>
          <p:cNvSpPr txBox="1"/>
          <p:nvPr/>
        </p:nvSpPr>
        <p:spPr>
          <a:xfrm>
            <a:off x="906775" y="5851050"/>
            <a:ext cx="99309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US" sz="3600" u="none" cap="none" strike="noStrike">
                <a:solidFill>
                  <a:srgbClr val="2A3990"/>
                </a:solidFill>
                <a:latin typeface="Montserrat"/>
                <a:ea typeface="Montserrat"/>
                <a:cs typeface="Montserrat"/>
                <a:sym typeface="Montserrat"/>
              </a:rPr>
              <a:t>To create </a:t>
            </a:r>
            <a:r>
              <a:rPr lang="en-US" sz="3600">
                <a:solidFill>
                  <a:srgbClr val="2A3990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i="0" lang="en-US" sz="3600" u="none" cap="none" strike="noStrike">
                <a:solidFill>
                  <a:srgbClr val="2A399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3600" u="none" cap="none" strike="noStrike">
                <a:solidFill>
                  <a:srgbClr val="2A3990"/>
                </a:solidFill>
                <a:latin typeface="Montserrat"/>
                <a:ea typeface="Montserrat"/>
                <a:cs typeface="Montserrat"/>
                <a:sym typeface="Montserrat"/>
              </a:rPr>
              <a:t>Course Registration System </a:t>
            </a:r>
            <a:r>
              <a:rPr lang="en-US" sz="3600">
                <a:solidFill>
                  <a:srgbClr val="2A3990"/>
                </a:solidFill>
                <a:latin typeface="Montserrat"/>
                <a:ea typeface="Montserrat"/>
                <a:cs typeface="Montserrat"/>
                <a:sym typeface="Montserrat"/>
              </a:rPr>
              <a:t>which delivers a secure and interactive experience for the user adopting</a:t>
            </a:r>
            <a:r>
              <a:rPr i="0" lang="en-US" sz="3600" u="none" cap="none" strike="noStrike">
                <a:solidFill>
                  <a:srgbClr val="2A399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3600" u="none" cap="none" strike="noStrike">
                <a:solidFill>
                  <a:srgbClr val="2A3990"/>
                </a:solidFill>
                <a:latin typeface="Montserrat"/>
                <a:ea typeface="Montserrat"/>
                <a:cs typeface="Montserrat"/>
                <a:sym typeface="Montserrat"/>
              </a:rPr>
              <a:t>JAVA</a:t>
            </a:r>
            <a:r>
              <a:rPr b="1" lang="en-US" sz="3600">
                <a:solidFill>
                  <a:srgbClr val="2A3990"/>
                </a:solidFill>
                <a:latin typeface="Montserrat"/>
                <a:ea typeface="Montserrat"/>
                <a:cs typeface="Montserrat"/>
                <a:sym typeface="Montserrat"/>
              </a:rPr>
              <a:t> tech stack</a:t>
            </a:r>
            <a:r>
              <a:rPr i="0" lang="en-US" sz="3600" u="none" cap="none" strike="noStrike">
                <a:solidFill>
                  <a:srgbClr val="2A3990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-US" sz="3600">
                <a:solidFill>
                  <a:srgbClr val="2A3990"/>
                </a:solidFill>
                <a:latin typeface="Montserrat"/>
                <a:ea typeface="Montserrat"/>
                <a:cs typeface="Montserrat"/>
                <a:sym typeface="Montserrat"/>
              </a:rPr>
              <a:t>Rest API/Dropwizard Framework</a:t>
            </a:r>
            <a:r>
              <a:rPr lang="en-US" sz="3600">
                <a:solidFill>
                  <a:srgbClr val="2A399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i="0" sz="3600" u="none" cap="none" strike="noStrike">
              <a:solidFill>
                <a:srgbClr val="2A399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3600" u="none" cap="none" strike="noStrike">
              <a:solidFill>
                <a:srgbClr val="2A39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9" name="Google Shape;179;p8"/>
          <p:cNvGrpSpPr/>
          <p:nvPr/>
        </p:nvGrpSpPr>
        <p:grpSpPr>
          <a:xfrm>
            <a:off x="12262844" y="595747"/>
            <a:ext cx="1912787" cy="1895014"/>
            <a:chOff x="403166" y="1539832"/>
            <a:chExt cx="2456700" cy="2491800"/>
          </a:xfrm>
        </p:grpSpPr>
        <p:sp>
          <p:nvSpPr>
            <p:cNvPr id="180" name="Google Shape;180;p8"/>
            <p:cNvSpPr/>
            <p:nvPr/>
          </p:nvSpPr>
          <p:spPr>
            <a:xfrm>
              <a:off x="403166" y="1539832"/>
              <a:ext cx="2456700" cy="2491800"/>
            </a:xfrm>
            <a:prstGeom prst="ellipse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181" name="Google Shape;181;p8"/>
            <p:cNvPicPr preferRelativeResize="0"/>
            <p:nvPr/>
          </p:nvPicPr>
          <p:blipFill rotWithShape="1">
            <a:blip r:embed="rId3">
              <a:alphaModFix/>
            </a:blip>
            <a:srcRect b="16268" l="24438" r="26019" t="15289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" name="Google Shape;182;p8"/>
          <p:cNvSpPr txBox="1"/>
          <p:nvPr/>
        </p:nvSpPr>
        <p:spPr>
          <a:xfrm>
            <a:off x="12262842" y="2580752"/>
            <a:ext cx="1912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Quality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8"/>
          <p:cNvSpPr txBox="1"/>
          <p:nvPr/>
        </p:nvSpPr>
        <p:spPr>
          <a:xfrm>
            <a:off x="15348439" y="4907854"/>
            <a:ext cx="1912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4" name="Google Shape;184;p8"/>
          <p:cNvGrpSpPr/>
          <p:nvPr/>
        </p:nvGrpSpPr>
        <p:grpSpPr>
          <a:xfrm>
            <a:off x="15348458" y="2752196"/>
            <a:ext cx="1912787" cy="1877404"/>
            <a:chOff x="3363489" y="1575814"/>
            <a:chExt cx="2456700" cy="2452200"/>
          </a:xfrm>
        </p:grpSpPr>
        <p:pic>
          <p:nvPicPr>
            <p:cNvPr id="185" name="Google Shape;185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8"/>
            <p:cNvSpPr/>
            <p:nvPr/>
          </p:nvSpPr>
          <p:spPr>
            <a:xfrm>
              <a:off x="3363489" y="1575814"/>
              <a:ext cx="2456700" cy="2452200"/>
            </a:xfrm>
            <a:prstGeom prst="ellipse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87" name="Google Shape;187;p8"/>
          <p:cNvSpPr txBox="1"/>
          <p:nvPr/>
        </p:nvSpPr>
        <p:spPr>
          <a:xfrm>
            <a:off x="12089177" y="6969300"/>
            <a:ext cx="241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Interactivity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8"/>
          <p:cNvSpPr txBox="1"/>
          <p:nvPr/>
        </p:nvSpPr>
        <p:spPr>
          <a:xfrm>
            <a:off x="15348491" y="9124023"/>
            <a:ext cx="1912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Speed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9" name="Google Shape;189;p8"/>
          <p:cNvGrpSpPr/>
          <p:nvPr/>
        </p:nvGrpSpPr>
        <p:grpSpPr>
          <a:xfrm>
            <a:off x="12204967" y="4907847"/>
            <a:ext cx="1912787" cy="1923506"/>
            <a:chOff x="6338184" y="1579419"/>
            <a:chExt cx="2456700" cy="2452200"/>
          </a:xfrm>
        </p:grpSpPr>
        <p:sp>
          <p:nvSpPr>
            <p:cNvPr id="190" name="Google Shape;190;p8"/>
            <p:cNvSpPr/>
            <p:nvPr/>
          </p:nvSpPr>
          <p:spPr>
            <a:xfrm>
              <a:off x="6338184" y="1579419"/>
              <a:ext cx="2456700" cy="2452200"/>
            </a:xfrm>
            <a:prstGeom prst="ellipse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191" name="Google Shape;191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0088" y="1979529"/>
              <a:ext cx="1113645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8"/>
          <p:cNvGrpSpPr/>
          <p:nvPr/>
        </p:nvGrpSpPr>
        <p:grpSpPr>
          <a:xfrm>
            <a:off x="15348449" y="7068731"/>
            <a:ext cx="1912787" cy="1917375"/>
            <a:chOff x="9314007" y="1587731"/>
            <a:chExt cx="2456700" cy="2452200"/>
          </a:xfrm>
        </p:grpSpPr>
        <p:sp>
          <p:nvSpPr>
            <p:cNvPr id="193" name="Google Shape;193;p8"/>
            <p:cNvSpPr/>
            <p:nvPr/>
          </p:nvSpPr>
          <p:spPr>
            <a:xfrm>
              <a:off x="9314007" y="1587731"/>
              <a:ext cx="2456700" cy="2452200"/>
            </a:xfrm>
            <a:prstGeom prst="ellipse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194" name="Google Shape;194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762979" y="1962904"/>
              <a:ext cx="1586170" cy="1586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8"/>
          <p:cNvSpPr/>
          <p:nvPr/>
        </p:nvSpPr>
        <p:spPr>
          <a:xfrm>
            <a:off x="10959600" y="0"/>
            <a:ext cx="280500" cy="102870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/>
          <p:nvPr/>
        </p:nvSpPr>
        <p:spPr>
          <a:xfrm>
            <a:off x="-245137" y="0"/>
            <a:ext cx="8095945" cy="102870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9010895" y="1028700"/>
            <a:ext cx="783600" cy="1083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13"/>
          <p:cNvGrpSpPr/>
          <p:nvPr/>
        </p:nvGrpSpPr>
        <p:grpSpPr>
          <a:xfrm>
            <a:off x="1218850" y="1654910"/>
            <a:ext cx="5415075" cy="6165413"/>
            <a:chOff x="0" y="0"/>
            <a:chExt cx="7220100" cy="8220550"/>
          </a:xfrm>
        </p:grpSpPr>
        <p:sp>
          <p:nvSpPr>
            <p:cNvPr id="203" name="Google Shape;203;p13"/>
            <p:cNvSpPr txBox="1"/>
            <p:nvPr/>
          </p:nvSpPr>
          <p:spPr>
            <a:xfrm>
              <a:off x="0" y="4969750"/>
              <a:ext cx="7220100" cy="32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200">
                  <a:solidFill>
                    <a:srgbClr val="0C45A6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PROJECT GOALS</a:t>
              </a:r>
              <a:endParaRPr/>
            </a:p>
          </p:txBody>
        </p:sp>
        <p:pic>
          <p:nvPicPr>
            <p:cNvPr id="204" name="Google Shape;204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05456" y="0"/>
              <a:ext cx="3209309" cy="38900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13"/>
          <p:cNvSpPr/>
          <p:nvPr/>
        </p:nvSpPr>
        <p:spPr>
          <a:xfrm>
            <a:off x="9010895" y="5749598"/>
            <a:ext cx="783600" cy="1083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3"/>
          <p:cNvSpPr/>
          <p:nvPr/>
        </p:nvSpPr>
        <p:spPr>
          <a:xfrm>
            <a:off x="9010895" y="9050397"/>
            <a:ext cx="783600" cy="1083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3"/>
          <p:cNvSpPr txBox="1"/>
          <p:nvPr/>
        </p:nvSpPr>
        <p:spPr>
          <a:xfrm>
            <a:off x="9010900" y="1387850"/>
            <a:ext cx="8248500" cy="4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To create </a:t>
            </a:r>
            <a:r>
              <a:rPr b="1"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COURSE REGISTRATION SYSTEM</a:t>
            </a:r>
            <a:r>
              <a:rPr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 using Java where a student can…</a:t>
            </a:r>
            <a:endParaRPr sz="3000">
              <a:solidFill>
                <a:srgbClr val="26323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Clr>
                <a:srgbClr val="263238"/>
              </a:buClr>
              <a:buSzPts val="3000"/>
              <a:buFont typeface="Montserrat"/>
              <a:buChar char="●"/>
            </a:pPr>
            <a:r>
              <a:rPr b="1"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Choose </a:t>
            </a:r>
            <a:r>
              <a:rPr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courses followed by </a:t>
            </a:r>
            <a:r>
              <a:rPr b="1"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registration</a:t>
            </a:r>
            <a:r>
              <a:rPr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000">
              <a:solidFill>
                <a:srgbClr val="26323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000"/>
              <a:buFont typeface="Montserrat"/>
              <a:buChar char="●"/>
            </a:pPr>
            <a:r>
              <a:rPr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Use different modes of </a:t>
            </a:r>
            <a:r>
              <a:rPr b="1"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payment</a:t>
            </a:r>
            <a:r>
              <a:rPr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 for the registration</a:t>
            </a:r>
            <a:endParaRPr sz="3000">
              <a:solidFill>
                <a:srgbClr val="26323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000"/>
              <a:buFont typeface="Montserrat"/>
              <a:buChar char="●"/>
            </a:pPr>
            <a:r>
              <a:rPr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View their </a:t>
            </a:r>
            <a:r>
              <a:rPr b="1"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grade card</a:t>
            </a:r>
            <a:r>
              <a:rPr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 at the end of semester</a:t>
            </a:r>
            <a:endParaRPr sz="3000">
              <a:solidFill>
                <a:srgbClr val="26323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9010900" y="6216450"/>
            <a:ext cx="8248500" cy="2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Other primary actors </a:t>
            </a:r>
            <a:r>
              <a:rPr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of the project includes </a:t>
            </a:r>
            <a:r>
              <a:rPr b="1"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professor</a:t>
            </a:r>
            <a:r>
              <a:rPr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 and  </a:t>
            </a:r>
            <a:r>
              <a:rPr b="1"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administrator</a:t>
            </a:r>
            <a:endParaRPr sz="3000">
              <a:solidFill>
                <a:srgbClr val="26323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Clr>
                <a:srgbClr val="263238"/>
              </a:buClr>
              <a:buSzPts val="3000"/>
              <a:buFont typeface="Montserrat"/>
              <a:buChar char="●"/>
            </a:pPr>
            <a:r>
              <a:rPr b="1"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rofessor</a:t>
            </a:r>
            <a:r>
              <a:rPr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 can choose subjects to teach and </a:t>
            </a:r>
            <a:r>
              <a:rPr b="1"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grade students</a:t>
            </a:r>
            <a:r>
              <a:rPr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000">
              <a:solidFill>
                <a:srgbClr val="26323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000"/>
              <a:buFont typeface="Montserrat"/>
              <a:buChar char="●"/>
            </a:pPr>
            <a:r>
              <a:rPr b="1"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Admin</a:t>
            </a:r>
            <a:r>
              <a:rPr lang="en-US" sz="300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 manages the administration. </a:t>
            </a:r>
            <a:endParaRPr sz="3000">
              <a:solidFill>
                <a:srgbClr val="26323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